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0" r:id="rId3"/>
    <p:sldId id="261" r:id="rId4"/>
    <p:sldId id="352" r:id="rId5"/>
    <p:sldId id="258" r:id="rId6"/>
    <p:sldId id="351" r:id="rId7"/>
    <p:sldId id="344" r:id="rId8"/>
    <p:sldId id="282" r:id="rId9"/>
    <p:sldId id="345" r:id="rId10"/>
    <p:sldId id="346" r:id="rId11"/>
    <p:sldId id="347" r:id="rId12"/>
    <p:sldId id="354" r:id="rId13"/>
    <p:sldId id="355" r:id="rId14"/>
    <p:sldId id="348" r:id="rId15"/>
    <p:sldId id="350" r:id="rId16"/>
    <p:sldId id="281" r:id="rId17"/>
    <p:sldId id="367"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A5EFC-8B70-4096-BD6B-442532FB3E27}" v="1866" dt="2023-01-18T16:03:45.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93" autoAdjust="0"/>
  </p:normalViewPr>
  <p:slideViewPr>
    <p:cSldViewPr snapToGrid="0">
      <p:cViewPr varScale="1">
        <p:scale>
          <a:sx n="60" d="100"/>
          <a:sy n="60" d="100"/>
        </p:scale>
        <p:origin x="1450"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anne Hébert-Haché" userId="0b1b2925-bcd4-4886-89b0-55147dae80ee" providerId="ADAL" clId="{AB6CAAF5-84E9-4205-B2C0-9BF93C4AF71C}"/>
    <pc:docChg chg="custSel modSld">
      <pc:chgData name="Andréanne Hébert-Haché" userId="0b1b2925-bcd4-4886-89b0-55147dae80ee" providerId="ADAL" clId="{AB6CAAF5-84E9-4205-B2C0-9BF93C4AF71C}" dt="2023-01-18T16:13:44.593" v="7" actId="478"/>
      <pc:docMkLst>
        <pc:docMk/>
      </pc:docMkLst>
      <pc:sldChg chg="modNotesTx">
        <pc:chgData name="Andréanne Hébert-Haché" userId="0b1b2925-bcd4-4886-89b0-55147dae80ee" providerId="ADAL" clId="{AB6CAAF5-84E9-4205-B2C0-9BF93C4AF71C}" dt="2023-01-18T16:12:39.721" v="0" actId="6549"/>
        <pc:sldMkLst>
          <pc:docMk/>
          <pc:sldMk cId="2630977639" sldId="256"/>
        </pc:sldMkLst>
      </pc:sldChg>
      <pc:sldChg chg="modNotesTx">
        <pc:chgData name="Andréanne Hébert-Haché" userId="0b1b2925-bcd4-4886-89b0-55147dae80ee" providerId="ADAL" clId="{AB6CAAF5-84E9-4205-B2C0-9BF93C4AF71C}" dt="2023-01-18T16:12:50.814" v="3" actId="6549"/>
        <pc:sldMkLst>
          <pc:docMk/>
          <pc:sldMk cId="2895635581" sldId="258"/>
        </pc:sldMkLst>
      </pc:sldChg>
      <pc:sldChg chg="modNotesTx">
        <pc:chgData name="Andréanne Hébert-Haché" userId="0b1b2925-bcd4-4886-89b0-55147dae80ee" providerId="ADAL" clId="{AB6CAAF5-84E9-4205-B2C0-9BF93C4AF71C}" dt="2023-01-18T16:12:45.807" v="1" actId="6549"/>
        <pc:sldMkLst>
          <pc:docMk/>
          <pc:sldMk cId="4115790653" sldId="280"/>
        </pc:sldMkLst>
      </pc:sldChg>
      <pc:sldChg chg="modNotesTx">
        <pc:chgData name="Andréanne Hébert-Haché" userId="0b1b2925-bcd4-4886-89b0-55147dae80ee" providerId="ADAL" clId="{AB6CAAF5-84E9-4205-B2C0-9BF93C4AF71C}" dt="2023-01-18T16:13:03.479" v="5" actId="6549"/>
        <pc:sldMkLst>
          <pc:docMk/>
          <pc:sldMk cId="3917635002" sldId="348"/>
        </pc:sldMkLst>
      </pc:sldChg>
      <pc:sldChg chg="delSp mod delAnim">
        <pc:chgData name="Andréanne Hébert-Haché" userId="0b1b2925-bcd4-4886-89b0-55147dae80ee" providerId="ADAL" clId="{AB6CAAF5-84E9-4205-B2C0-9BF93C4AF71C}" dt="2023-01-18T16:13:44.593" v="7" actId="478"/>
        <pc:sldMkLst>
          <pc:docMk/>
          <pc:sldMk cId="4041724974" sldId="350"/>
        </pc:sldMkLst>
        <pc:picChg chg="del">
          <ac:chgData name="Andréanne Hébert-Haché" userId="0b1b2925-bcd4-4886-89b0-55147dae80ee" providerId="ADAL" clId="{AB6CAAF5-84E9-4205-B2C0-9BF93C4AF71C}" dt="2023-01-18T16:13:44.593" v="7" actId="478"/>
          <ac:picMkLst>
            <pc:docMk/>
            <pc:sldMk cId="4041724974" sldId="350"/>
            <ac:picMk id="4" creationId="{4DE8C191-BAC6-0A59-8424-504748CE9573}"/>
          </ac:picMkLst>
        </pc:picChg>
      </pc:sldChg>
      <pc:sldChg chg="modNotesTx">
        <pc:chgData name="Andréanne Hébert-Haché" userId="0b1b2925-bcd4-4886-89b0-55147dae80ee" providerId="ADAL" clId="{AB6CAAF5-84E9-4205-B2C0-9BF93C4AF71C}" dt="2023-01-18T16:12:53.032" v="4" actId="6549"/>
        <pc:sldMkLst>
          <pc:docMk/>
          <pc:sldMk cId="2078415136" sldId="351"/>
        </pc:sldMkLst>
      </pc:sldChg>
      <pc:sldChg chg="modNotesTx">
        <pc:chgData name="Andréanne Hébert-Haché" userId="0b1b2925-bcd4-4886-89b0-55147dae80ee" providerId="ADAL" clId="{AB6CAAF5-84E9-4205-B2C0-9BF93C4AF71C}" dt="2023-01-18T16:12:48.456" v="2" actId="6549"/>
        <pc:sldMkLst>
          <pc:docMk/>
          <pc:sldMk cId="1258907362" sldId="352"/>
        </pc:sldMkLst>
      </pc:sldChg>
      <pc:sldChg chg="modNotesTx">
        <pc:chgData name="Andréanne Hébert-Haché" userId="0b1b2925-bcd4-4886-89b0-55147dae80ee" providerId="ADAL" clId="{AB6CAAF5-84E9-4205-B2C0-9BF93C4AF71C}" dt="2023-01-18T16:13:10.444" v="6" actId="6549"/>
        <pc:sldMkLst>
          <pc:docMk/>
          <pc:sldMk cId="941157471" sldId="367"/>
        </pc:sldMkLst>
      </pc:sldChg>
    </pc:docChg>
  </pc:docChgLst>
  <pc:docChgLst>
    <pc:chgData name="Andréanne Hébert-Haché" userId="0b1b2925-bcd4-4886-89b0-55147dae80ee" providerId="ADAL" clId="{9A0A5EFC-8B70-4096-BD6B-442532FB3E27}"/>
    <pc:docChg chg="undo redo custSel addSld delSld modSld sldOrd">
      <pc:chgData name="Andréanne Hébert-Haché" userId="0b1b2925-bcd4-4886-89b0-55147dae80ee" providerId="ADAL" clId="{9A0A5EFC-8B70-4096-BD6B-442532FB3E27}" dt="2023-01-18T16:09:48.256" v="14407" actId="20577"/>
      <pc:docMkLst>
        <pc:docMk/>
      </pc:docMkLst>
      <pc:sldChg chg="modSp new mod modNotesTx">
        <pc:chgData name="Andréanne Hébert-Haché" userId="0b1b2925-bcd4-4886-89b0-55147dae80ee" providerId="ADAL" clId="{9A0A5EFC-8B70-4096-BD6B-442532FB3E27}" dt="2023-01-18T16:06:41.123" v="14317"/>
        <pc:sldMkLst>
          <pc:docMk/>
          <pc:sldMk cId="2630977639" sldId="256"/>
        </pc:sldMkLst>
        <pc:spChg chg="mod replST">
          <ac:chgData name="Andréanne Hébert-Haché" userId="0b1b2925-bcd4-4886-89b0-55147dae80ee" providerId="ADAL" clId="{9A0A5EFC-8B70-4096-BD6B-442532FB3E27}" dt="2023-01-18T16:06:41.109" v="14316"/>
          <ac:spMkLst>
            <pc:docMk/>
            <pc:sldMk cId="2630977639" sldId="256"/>
            <ac:spMk id="2" creationId="{71EFBFBE-C666-7834-D36C-3522966C4347}"/>
          </ac:spMkLst>
        </pc:spChg>
        <pc:spChg chg="mod replST">
          <ac:chgData name="Andréanne Hébert-Haché" userId="0b1b2925-bcd4-4886-89b0-55147dae80ee" providerId="ADAL" clId="{9A0A5EFC-8B70-4096-BD6B-442532FB3E27}" dt="2023-01-18T16:06:41.123" v="14317"/>
          <ac:spMkLst>
            <pc:docMk/>
            <pc:sldMk cId="2630977639" sldId="256"/>
            <ac:spMk id="3" creationId="{0B876A3F-54C8-E038-F9E2-043C2E35F70D}"/>
          </ac:spMkLst>
        </pc:spChg>
      </pc:sldChg>
      <pc:sldChg chg="addSp delSp modSp new del mod modNotesTx">
        <pc:chgData name="Andréanne Hébert-Haché" userId="0b1b2925-bcd4-4886-89b0-55147dae80ee" providerId="ADAL" clId="{9A0A5EFC-8B70-4096-BD6B-442532FB3E27}" dt="2023-01-18T01:31:15.931" v="2709" actId="47"/>
        <pc:sldMkLst>
          <pc:docMk/>
          <pc:sldMk cId="586665258" sldId="257"/>
        </pc:sldMkLst>
        <pc:spChg chg="mod">
          <ac:chgData name="Andréanne Hébert-Haché" userId="0b1b2925-bcd4-4886-89b0-55147dae80ee" providerId="ADAL" clId="{9A0A5EFC-8B70-4096-BD6B-442532FB3E27}" dt="2023-01-17T16:18:46.255" v="173" actId="20577"/>
          <ac:spMkLst>
            <pc:docMk/>
            <pc:sldMk cId="586665258" sldId="257"/>
            <ac:spMk id="2" creationId="{B43FB7D1-8973-35FE-51EC-F9A401BAF4D7}"/>
          </ac:spMkLst>
        </pc:spChg>
        <pc:spChg chg="mod">
          <ac:chgData name="Andréanne Hébert-Haché" userId="0b1b2925-bcd4-4886-89b0-55147dae80ee" providerId="ADAL" clId="{9A0A5EFC-8B70-4096-BD6B-442532FB3E27}" dt="2023-01-17T16:26:45.998" v="205" actId="20577"/>
          <ac:spMkLst>
            <pc:docMk/>
            <pc:sldMk cId="586665258" sldId="257"/>
            <ac:spMk id="3" creationId="{07CEBDEB-6BB8-9F38-8945-8FDE14571D07}"/>
          </ac:spMkLst>
        </pc:spChg>
        <pc:picChg chg="add del mod">
          <ac:chgData name="Andréanne Hébert-Haché" userId="0b1b2925-bcd4-4886-89b0-55147dae80ee" providerId="ADAL" clId="{9A0A5EFC-8B70-4096-BD6B-442532FB3E27}" dt="2023-01-17T16:27:03.636" v="208" actId="478"/>
          <ac:picMkLst>
            <pc:docMk/>
            <pc:sldMk cId="586665258" sldId="257"/>
            <ac:picMk id="5" creationId="{44FED047-9851-5744-110B-63FC6BA2FA4C}"/>
          </ac:picMkLst>
        </pc:picChg>
      </pc:sldChg>
      <pc:sldChg chg="addSp delSp modSp new mod modAnim modNotesTx">
        <pc:chgData name="Andréanne Hébert-Haché" userId="0b1b2925-bcd4-4886-89b0-55147dae80ee" providerId="ADAL" clId="{9A0A5EFC-8B70-4096-BD6B-442532FB3E27}" dt="2023-01-18T16:08:21.865" v="14387" actId="20577"/>
        <pc:sldMkLst>
          <pc:docMk/>
          <pc:sldMk cId="2895635581" sldId="258"/>
        </pc:sldMkLst>
        <pc:spChg chg="mod replST">
          <ac:chgData name="Andréanne Hébert-Haché" userId="0b1b2925-bcd4-4886-89b0-55147dae80ee" providerId="ADAL" clId="{9A0A5EFC-8B70-4096-BD6B-442532FB3E27}" dt="2023-01-18T16:06:41.163" v="14326"/>
          <ac:spMkLst>
            <pc:docMk/>
            <pc:sldMk cId="2895635581" sldId="258"/>
            <ac:spMk id="2" creationId="{8B349B94-A4FC-FB3F-5CBA-27CDB33DD1EC}"/>
          </ac:spMkLst>
        </pc:spChg>
        <pc:spChg chg="del mod">
          <ac:chgData name="Andréanne Hébert-Haché" userId="0b1b2925-bcd4-4886-89b0-55147dae80ee" providerId="ADAL" clId="{9A0A5EFC-8B70-4096-BD6B-442532FB3E27}" dt="2023-01-18T13:27:08.446" v="10068" actId="478"/>
          <ac:spMkLst>
            <pc:docMk/>
            <pc:sldMk cId="2895635581" sldId="258"/>
            <ac:spMk id="3" creationId="{ED44B54C-09BE-4275-A2C6-51ED82FBE47F}"/>
          </ac:spMkLst>
        </pc:spChg>
        <pc:spChg chg="add del mod">
          <ac:chgData name="Andréanne Hébert-Haché" userId="0b1b2925-bcd4-4886-89b0-55147dae80ee" providerId="ADAL" clId="{9A0A5EFC-8B70-4096-BD6B-442532FB3E27}" dt="2023-01-18T13:27:16.870" v="10070" actId="478"/>
          <ac:spMkLst>
            <pc:docMk/>
            <pc:sldMk cId="2895635581" sldId="258"/>
            <ac:spMk id="4" creationId="{938F27E8-E686-9D2E-C245-1AB021DFEAFE}"/>
          </ac:spMkLst>
        </pc:spChg>
        <pc:spChg chg="add mod replST">
          <ac:chgData name="Andréanne Hébert-Haché" userId="0b1b2925-bcd4-4886-89b0-55147dae80ee" providerId="ADAL" clId="{9A0A5EFC-8B70-4096-BD6B-442532FB3E27}" dt="2023-01-18T16:08:21.865" v="14387" actId="20577"/>
          <ac:spMkLst>
            <pc:docMk/>
            <pc:sldMk cId="2895635581" sldId="258"/>
            <ac:spMk id="6" creationId="{F75F0E58-418D-CF18-B278-709BED2CF5D9}"/>
          </ac:spMkLst>
        </pc:spChg>
        <pc:spChg chg="mod">
          <ac:chgData name="Andréanne Hébert-Haché" userId="0b1b2925-bcd4-4886-89b0-55147dae80ee" providerId="ADAL" clId="{9A0A5EFC-8B70-4096-BD6B-442532FB3E27}" dt="2023-01-17T17:04:47.352" v="916"/>
          <ac:spMkLst>
            <pc:docMk/>
            <pc:sldMk cId="2895635581" sldId="258"/>
            <ac:spMk id="7" creationId="{B4EB11C0-2F9E-32D6-583A-494B73F0B909}"/>
          </ac:spMkLst>
        </pc:spChg>
        <pc:spChg chg="mod">
          <ac:chgData name="Andréanne Hébert-Haché" userId="0b1b2925-bcd4-4886-89b0-55147dae80ee" providerId="ADAL" clId="{9A0A5EFC-8B70-4096-BD6B-442532FB3E27}" dt="2023-01-17T17:04:47.352" v="916"/>
          <ac:spMkLst>
            <pc:docMk/>
            <pc:sldMk cId="2895635581" sldId="258"/>
            <ac:spMk id="10" creationId="{836D2567-327C-0EFF-C0C6-0639CD5C29C5}"/>
          </ac:spMkLst>
        </pc:spChg>
        <pc:spChg chg="mod">
          <ac:chgData name="Andréanne Hébert-Haché" userId="0b1b2925-bcd4-4886-89b0-55147dae80ee" providerId="ADAL" clId="{9A0A5EFC-8B70-4096-BD6B-442532FB3E27}" dt="2023-01-17T17:04:47.352" v="916"/>
          <ac:spMkLst>
            <pc:docMk/>
            <pc:sldMk cId="2895635581" sldId="258"/>
            <ac:spMk id="12" creationId="{5EFB7BF0-4871-940A-B72F-03F8FB3578CF}"/>
          </ac:spMkLst>
        </pc:spChg>
        <pc:spChg chg="mod">
          <ac:chgData name="Andréanne Hébert-Haché" userId="0b1b2925-bcd4-4886-89b0-55147dae80ee" providerId="ADAL" clId="{9A0A5EFC-8B70-4096-BD6B-442532FB3E27}" dt="2023-01-17T17:07:03.558" v="1000" actId="6549"/>
          <ac:spMkLst>
            <pc:docMk/>
            <pc:sldMk cId="2895635581" sldId="258"/>
            <ac:spMk id="13" creationId="{F5D9F737-24E7-86D8-4AF0-FC97BFFD2DB7}"/>
          </ac:spMkLst>
        </pc:spChg>
        <pc:spChg chg="mod">
          <ac:chgData name="Andréanne Hébert-Haché" userId="0b1b2925-bcd4-4886-89b0-55147dae80ee" providerId="ADAL" clId="{9A0A5EFC-8B70-4096-BD6B-442532FB3E27}" dt="2023-01-17T17:07:16.748" v="1003"/>
          <ac:spMkLst>
            <pc:docMk/>
            <pc:sldMk cId="2895635581" sldId="258"/>
            <ac:spMk id="18" creationId="{B1DCB101-AC20-B41C-E339-F8C9C006A5C0}"/>
          </ac:spMkLst>
        </pc:spChg>
        <pc:spChg chg="add del mod">
          <ac:chgData name="Andréanne Hébert-Haché" userId="0b1b2925-bcd4-4886-89b0-55147dae80ee" providerId="ADAL" clId="{9A0A5EFC-8B70-4096-BD6B-442532FB3E27}" dt="2023-01-18T02:41:07.325" v="7508"/>
          <ac:spMkLst>
            <pc:docMk/>
            <pc:sldMk cId="2895635581" sldId="258"/>
            <ac:spMk id="21" creationId="{DB502CBA-4D36-589C-726B-F1E58E913EA8}"/>
          </ac:spMkLst>
        </pc:spChg>
        <pc:spChg chg="add del mod">
          <ac:chgData name="Andréanne Hébert-Haché" userId="0b1b2925-bcd4-4886-89b0-55147dae80ee" providerId="ADAL" clId="{9A0A5EFC-8B70-4096-BD6B-442532FB3E27}" dt="2023-01-18T02:41:56.369" v="7521" actId="478"/>
          <ac:spMkLst>
            <pc:docMk/>
            <pc:sldMk cId="2895635581" sldId="258"/>
            <ac:spMk id="22" creationId="{3A8A8D25-887B-7B55-A2AF-3ADD9EB22B7B}"/>
          </ac:spMkLst>
        </pc:spChg>
        <pc:spChg chg="add del mod">
          <ac:chgData name="Andréanne Hébert-Haché" userId="0b1b2925-bcd4-4886-89b0-55147dae80ee" providerId="ADAL" clId="{9A0A5EFC-8B70-4096-BD6B-442532FB3E27}" dt="2023-01-18T03:19:22.009" v="9705" actId="478"/>
          <ac:spMkLst>
            <pc:docMk/>
            <pc:sldMk cId="2895635581" sldId="258"/>
            <ac:spMk id="23" creationId="{5FDDBA01-8F8E-E452-700F-E5BF71E103CD}"/>
          </ac:spMkLst>
        </pc:spChg>
        <pc:spChg chg="add del mod">
          <ac:chgData name="Andréanne Hébert-Haché" userId="0b1b2925-bcd4-4886-89b0-55147dae80ee" providerId="ADAL" clId="{9A0A5EFC-8B70-4096-BD6B-442532FB3E27}" dt="2023-01-18T03:19:24.578" v="9706" actId="478"/>
          <ac:spMkLst>
            <pc:docMk/>
            <pc:sldMk cId="2895635581" sldId="258"/>
            <ac:spMk id="24" creationId="{B1CEB72F-E26B-0C7B-B668-793F13798CA1}"/>
          </ac:spMkLst>
        </pc:spChg>
        <pc:grpChg chg="add del mod">
          <ac:chgData name="Andréanne Hébert-Haché" userId="0b1b2925-bcd4-4886-89b0-55147dae80ee" providerId="ADAL" clId="{9A0A5EFC-8B70-4096-BD6B-442532FB3E27}" dt="2023-01-17T17:07:13.527" v="1002" actId="478"/>
          <ac:grpSpMkLst>
            <pc:docMk/>
            <pc:sldMk cId="2895635581" sldId="258"/>
            <ac:grpSpMk id="4" creationId="{0F43F57A-6D11-70D4-F2C4-C8F551649CA7}"/>
          </ac:grpSpMkLst>
        </pc:grpChg>
        <pc:grpChg chg="add mod replST">
          <ac:chgData name="Andréanne Hébert-Haché" userId="0b1b2925-bcd4-4886-89b0-55147dae80ee" providerId="ADAL" clId="{9A0A5EFC-8B70-4096-BD6B-442532FB3E27}" dt="2023-01-18T16:06:41.165" v="14327"/>
          <ac:grpSpMkLst>
            <pc:docMk/>
            <pc:sldMk cId="2895635581" sldId="258"/>
            <ac:grpSpMk id="16" creationId="{9FDDF6E4-D7E2-88AD-D4B0-7140CC5A97E7}"/>
          </ac:grpSpMkLst>
        </pc:grpChg>
        <pc:picChg chg="del mod">
          <ac:chgData name="Andréanne Hébert-Haché" userId="0b1b2925-bcd4-4886-89b0-55147dae80ee" providerId="ADAL" clId="{9A0A5EFC-8B70-4096-BD6B-442532FB3E27}" dt="2023-01-17T17:07:04.487" v="1001" actId="478"/>
          <ac:picMkLst>
            <pc:docMk/>
            <pc:sldMk cId="2895635581" sldId="258"/>
            <ac:picMk id="5" creationId="{6B12F094-4EA7-8DFA-BF80-C1F05697C716}"/>
          </ac:picMkLst>
        </pc:picChg>
        <pc:picChg chg="add del mod modCrop">
          <ac:chgData name="Andréanne Hébert-Haché" userId="0b1b2925-bcd4-4886-89b0-55147dae80ee" providerId="ADAL" clId="{9A0A5EFC-8B70-4096-BD6B-442532FB3E27}" dt="2023-01-18T13:26:58.454" v="10066" actId="478"/>
          <ac:picMkLst>
            <pc:docMk/>
            <pc:sldMk cId="2895635581" sldId="258"/>
            <ac:picMk id="15" creationId="{A577A36C-5393-FA18-D31F-E4940958317F}"/>
          </ac:picMkLst>
        </pc:picChg>
        <pc:picChg chg="mod">
          <ac:chgData name="Andréanne Hébert-Haché" userId="0b1b2925-bcd4-4886-89b0-55147dae80ee" providerId="ADAL" clId="{9A0A5EFC-8B70-4096-BD6B-442532FB3E27}" dt="2023-01-17T17:07:16.748" v="1003"/>
          <ac:picMkLst>
            <pc:docMk/>
            <pc:sldMk cId="2895635581" sldId="258"/>
            <ac:picMk id="17" creationId="{0F5F1834-1DB0-69BA-A5B9-34A85B062269}"/>
          </ac:picMkLst>
        </pc:picChg>
        <pc:cxnChg chg="mod">
          <ac:chgData name="Andréanne Hébert-Haché" userId="0b1b2925-bcd4-4886-89b0-55147dae80ee" providerId="ADAL" clId="{9A0A5EFC-8B70-4096-BD6B-442532FB3E27}" dt="2023-01-17T17:04:47.352" v="916"/>
          <ac:cxnSpMkLst>
            <pc:docMk/>
            <pc:sldMk cId="2895635581" sldId="258"/>
            <ac:cxnSpMk id="6" creationId="{4169E552-ED32-A84D-5F19-7F708ABB8236}"/>
          </ac:cxnSpMkLst>
        </pc:cxnChg>
        <pc:cxnChg chg="mod">
          <ac:chgData name="Andréanne Hébert-Haché" userId="0b1b2925-bcd4-4886-89b0-55147dae80ee" providerId="ADAL" clId="{9A0A5EFC-8B70-4096-BD6B-442532FB3E27}" dt="2023-01-17T17:04:47.352" v="916"/>
          <ac:cxnSpMkLst>
            <pc:docMk/>
            <pc:sldMk cId="2895635581" sldId="258"/>
            <ac:cxnSpMk id="8" creationId="{DE94DE6B-2762-194B-2FB2-8917D075A8E8}"/>
          </ac:cxnSpMkLst>
        </pc:cxnChg>
        <pc:cxnChg chg="mod">
          <ac:chgData name="Andréanne Hébert-Haché" userId="0b1b2925-bcd4-4886-89b0-55147dae80ee" providerId="ADAL" clId="{9A0A5EFC-8B70-4096-BD6B-442532FB3E27}" dt="2023-01-17T17:04:47.352" v="916"/>
          <ac:cxnSpMkLst>
            <pc:docMk/>
            <pc:sldMk cId="2895635581" sldId="258"/>
            <ac:cxnSpMk id="9" creationId="{E5C498B4-9517-94D4-D81F-E0EA275E6D15}"/>
          </ac:cxnSpMkLst>
        </pc:cxnChg>
        <pc:cxnChg chg="mod">
          <ac:chgData name="Andréanne Hébert-Haché" userId="0b1b2925-bcd4-4886-89b0-55147dae80ee" providerId="ADAL" clId="{9A0A5EFC-8B70-4096-BD6B-442532FB3E27}" dt="2023-01-17T17:04:47.352" v="916"/>
          <ac:cxnSpMkLst>
            <pc:docMk/>
            <pc:sldMk cId="2895635581" sldId="258"/>
            <ac:cxnSpMk id="11" creationId="{C63649A3-CE4C-39FB-C981-2DCA1DBDDCAD}"/>
          </ac:cxnSpMkLst>
        </pc:cxnChg>
        <pc:cxnChg chg="mod">
          <ac:chgData name="Andréanne Hébert-Haché" userId="0b1b2925-bcd4-4886-89b0-55147dae80ee" providerId="ADAL" clId="{9A0A5EFC-8B70-4096-BD6B-442532FB3E27}" dt="2023-01-17T17:04:47.352" v="916"/>
          <ac:cxnSpMkLst>
            <pc:docMk/>
            <pc:sldMk cId="2895635581" sldId="258"/>
            <ac:cxnSpMk id="14" creationId="{383CE7AA-431F-E361-8276-2A044087B055}"/>
          </ac:cxnSpMkLst>
        </pc:cxnChg>
      </pc:sldChg>
      <pc:sldChg chg="addSp delSp modSp new del mod">
        <pc:chgData name="Andréanne Hébert-Haché" userId="0b1b2925-bcd4-4886-89b0-55147dae80ee" providerId="ADAL" clId="{9A0A5EFC-8B70-4096-BD6B-442532FB3E27}" dt="2023-01-18T15:42:28.640" v="13761" actId="47"/>
        <pc:sldMkLst>
          <pc:docMk/>
          <pc:sldMk cId="3726023411" sldId="259"/>
        </pc:sldMkLst>
        <pc:spChg chg="mod">
          <ac:chgData name="Andréanne Hébert-Haché" userId="0b1b2925-bcd4-4886-89b0-55147dae80ee" providerId="ADAL" clId="{9A0A5EFC-8B70-4096-BD6B-442532FB3E27}" dt="2023-01-18T03:23:11.870" v="9731" actId="14100"/>
          <ac:spMkLst>
            <pc:docMk/>
            <pc:sldMk cId="3726023411" sldId="259"/>
            <ac:spMk id="3" creationId="{AD5403C1-C7C2-5BA9-DB32-D65CC8870C1F}"/>
          </ac:spMkLst>
        </pc:spChg>
        <pc:spChg chg="add del mod topLvl">
          <ac:chgData name="Andréanne Hébert-Haché" userId="0b1b2925-bcd4-4886-89b0-55147dae80ee" providerId="ADAL" clId="{9A0A5EFC-8B70-4096-BD6B-442532FB3E27}" dt="2023-01-18T03:22:48.656" v="9722" actId="478"/>
          <ac:spMkLst>
            <pc:docMk/>
            <pc:sldMk cId="3726023411" sldId="259"/>
            <ac:spMk id="6" creationId="{B3ACCF4E-1A38-6796-36D9-F286A4F3F147}"/>
          </ac:spMkLst>
        </pc:spChg>
        <pc:grpChg chg="add del mod">
          <ac:chgData name="Andréanne Hébert-Haché" userId="0b1b2925-bcd4-4886-89b0-55147dae80ee" providerId="ADAL" clId="{9A0A5EFC-8B70-4096-BD6B-442532FB3E27}" dt="2023-01-18T03:22:30.410" v="9719" actId="165"/>
          <ac:grpSpMkLst>
            <pc:docMk/>
            <pc:sldMk cId="3726023411" sldId="259"/>
            <ac:grpSpMk id="4" creationId="{48F56481-499B-BE07-C3A8-82B2387EA39C}"/>
          </ac:grpSpMkLst>
        </pc:grpChg>
        <pc:graphicFrameChg chg="add mod">
          <ac:chgData name="Andréanne Hébert-Haché" userId="0b1b2925-bcd4-4886-89b0-55147dae80ee" providerId="ADAL" clId="{9A0A5EFC-8B70-4096-BD6B-442532FB3E27}" dt="2023-01-18T15:41:35.061" v="13754" actId="20577"/>
          <ac:graphicFrameMkLst>
            <pc:docMk/>
            <pc:sldMk cId="3726023411" sldId="259"/>
            <ac:graphicFrameMk id="4" creationId="{E0D48719-1FCC-6825-F4B6-1C63E04591BC}"/>
          </ac:graphicFrameMkLst>
        </pc:graphicFrameChg>
        <pc:picChg chg="add del mod topLvl modCrop">
          <ac:chgData name="Andréanne Hébert-Haché" userId="0b1b2925-bcd4-4886-89b0-55147dae80ee" providerId="ADAL" clId="{9A0A5EFC-8B70-4096-BD6B-442532FB3E27}" dt="2023-01-18T14:47:17.191" v="12490" actId="21"/>
          <ac:picMkLst>
            <pc:docMk/>
            <pc:sldMk cId="3726023411" sldId="259"/>
            <ac:picMk id="5" creationId="{68AF72CD-6623-4267-C614-33315141AF6E}"/>
          </ac:picMkLst>
        </pc:picChg>
      </pc:sldChg>
      <pc:sldChg chg="new del">
        <pc:chgData name="Andréanne Hébert-Haché" userId="0b1b2925-bcd4-4886-89b0-55147dae80ee" providerId="ADAL" clId="{9A0A5EFC-8B70-4096-BD6B-442532FB3E27}" dt="2023-01-18T15:44:29.983" v="13768" actId="47"/>
        <pc:sldMkLst>
          <pc:docMk/>
          <pc:sldMk cId="3635424904" sldId="260"/>
        </pc:sldMkLst>
      </pc:sldChg>
      <pc:sldChg chg="addSp modSp add mod ord modAnim modNotesTx">
        <pc:chgData name="Andréanne Hébert-Haché" userId="0b1b2925-bcd4-4886-89b0-55147dae80ee" providerId="ADAL" clId="{9A0A5EFC-8B70-4096-BD6B-442532FB3E27}" dt="2023-01-18T16:07:33.057" v="14380" actId="20577"/>
        <pc:sldMkLst>
          <pc:docMk/>
          <pc:sldMk cId="1274189369" sldId="261"/>
        </pc:sldMkLst>
        <pc:spChg chg="mod">
          <ac:chgData name="Andréanne Hébert-Haché" userId="0b1b2925-bcd4-4886-89b0-55147dae80ee" providerId="ADAL" clId="{9A0A5EFC-8B70-4096-BD6B-442532FB3E27}" dt="2023-01-18T16:07:33.057" v="14380" actId="20577"/>
          <ac:spMkLst>
            <pc:docMk/>
            <pc:sldMk cId="1274189369" sldId="261"/>
            <ac:spMk id="3" creationId="{F9757FB7-DF08-4031-B506-78E4C3AB1442}"/>
          </ac:spMkLst>
        </pc:spChg>
        <pc:spChg chg="mod">
          <ac:chgData name="Andréanne Hébert-Haché" userId="0b1b2925-bcd4-4886-89b0-55147dae80ee" providerId="ADAL" clId="{9A0A5EFC-8B70-4096-BD6B-442532FB3E27}" dt="2023-01-18T02:30:04.360" v="7477"/>
          <ac:spMkLst>
            <pc:docMk/>
            <pc:sldMk cId="1274189369" sldId="261"/>
            <ac:spMk id="19" creationId="{CCAB087D-4087-7702-D0D6-6B20AAF8965E}"/>
          </ac:spMkLst>
        </pc:spChg>
        <pc:spChg chg="mod">
          <ac:chgData name="Andréanne Hébert-Haché" userId="0b1b2925-bcd4-4886-89b0-55147dae80ee" providerId="ADAL" clId="{9A0A5EFC-8B70-4096-BD6B-442532FB3E27}" dt="2023-01-18T02:35:58.610" v="7494" actId="1076"/>
          <ac:spMkLst>
            <pc:docMk/>
            <pc:sldMk cId="1274189369" sldId="261"/>
            <ac:spMk id="22" creationId="{2913CE6C-C15F-7C73-593E-B528EDAD8183}"/>
          </ac:spMkLst>
        </pc:spChg>
        <pc:grpChg chg="ord replST">
          <ac:chgData name="Andréanne Hébert-Haché" userId="0b1b2925-bcd4-4886-89b0-55147dae80ee" providerId="ADAL" clId="{9A0A5EFC-8B70-4096-BD6B-442532FB3E27}" dt="2023-01-18T16:06:41.150" v="14321"/>
          <ac:grpSpMkLst>
            <pc:docMk/>
            <pc:sldMk cId="1274189369" sldId="261"/>
            <ac:grpSpMk id="6" creationId="{D20FF16D-8F90-4842-84F2-8619B8045A9F}"/>
          </ac:grpSpMkLst>
        </pc:grpChg>
        <pc:grpChg chg="add mod ord">
          <ac:chgData name="Andréanne Hébert-Haché" userId="0b1b2925-bcd4-4886-89b0-55147dae80ee" providerId="ADAL" clId="{9A0A5EFC-8B70-4096-BD6B-442532FB3E27}" dt="2023-01-18T02:36:03.421" v="7495" actId="166"/>
          <ac:grpSpMkLst>
            <pc:docMk/>
            <pc:sldMk cId="1274189369" sldId="261"/>
            <ac:grpSpMk id="17" creationId="{6EE6F3EF-0884-99F3-60A4-2080768FD10F}"/>
          </ac:grpSpMkLst>
        </pc:grpChg>
        <pc:grpChg chg="add mod replST">
          <ac:chgData name="Andréanne Hébert-Haché" userId="0b1b2925-bcd4-4886-89b0-55147dae80ee" providerId="ADAL" clId="{9A0A5EFC-8B70-4096-BD6B-442532FB3E27}" dt="2023-01-18T16:06:41.146" v="14320"/>
          <ac:grpSpMkLst>
            <pc:docMk/>
            <pc:sldMk cId="1274189369" sldId="261"/>
            <ac:grpSpMk id="20" creationId="{1F726BD9-69E6-A144-09B6-146BA1470664}"/>
          </ac:grpSpMkLst>
        </pc:grpChg>
        <pc:picChg chg="mod">
          <ac:chgData name="Andréanne Hébert-Haché" userId="0b1b2925-bcd4-4886-89b0-55147dae80ee" providerId="ADAL" clId="{9A0A5EFC-8B70-4096-BD6B-442532FB3E27}" dt="2023-01-18T02:30:04.360" v="7477"/>
          <ac:picMkLst>
            <pc:docMk/>
            <pc:sldMk cId="1274189369" sldId="261"/>
            <ac:picMk id="18" creationId="{97F77873-FB25-ACD0-D321-D7D5D991AC32}"/>
          </ac:picMkLst>
        </pc:picChg>
        <pc:picChg chg="mod">
          <ac:chgData name="Andréanne Hébert-Haché" userId="0b1b2925-bcd4-4886-89b0-55147dae80ee" providerId="ADAL" clId="{9A0A5EFC-8B70-4096-BD6B-442532FB3E27}" dt="2023-01-18T02:35:28.518" v="7485"/>
          <ac:picMkLst>
            <pc:docMk/>
            <pc:sldMk cId="1274189369" sldId="261"/>
            <ac:picMk id="21" creationId="{3743E9D8-5055-1AD6-AB42-3D5B9E73C99B}"/>
          </ac:picMkLst>
        </pc:picChg>
      </pc:sldChg>
      <pc:sldChg chg="add del">
        <pc:chgData name="Andréanne Hébert-Haché" userId="0b1b2925-bcd4-4886-89b0-55147dae80ee" providerId="ADAL" clId="{9A0A5EFC-8B70-4096-BD6B-442532FB3E27}" dt="2023-01-18T16:03:13.365" v="14303" actId="2696"/>
        <pc:sldMkLst>
          <pc:docMk/>
          <pc:sldMk cId="4275689558" sldId="279"/>
        </pc:sldMkLst>
      </pc:sldChg>
      <pc:sldChg chg="addSp delSp modSp new mod modNotesTx">
        <pc:chgData name="Andréanne Hébert-Haché" userId="0b1b2925-bcd4-4886-89b0-55147dae80ee" providerId="ADAL" clId="{9A0A5EFC-8B70-4096-BD6B-442532FB3E27}" dt="2023-01-18T16:06:41.129" v="14319"/>
        <pc:sldMkLst>
          <pc:docMk/>
          <pc:sldMk cId="4115790653" sldId="280"/>
        </pc:sldMkLst>
        <pc:spChg chg="mod replST">
          <ac:chgData name="Andréanne Hébert-Haché" userId="0b1b2925-bcd4-4886-89b0-55147dae80ee" providerId="ADAL" clId="{9A0A5EFC-8B70-4096-BD6B-442532FB3E27}" dt="2023-01-18T16:06:41.127" v="14318"/>
          <ac:spMkLst>
            <pc:docMk/>
            <pc:sldMk cId="4115790653" sldId="280"/>
            <ac:spMk id="2" creationId="{D9BBB2A7-5895-7400-265B-5EB6228D7F70}"/>
          </ac:spMkLst>
        </pc:spChg>
        <pc:spChg chg="del">
          <ac:chgData name="Andréanne Hébert-Haché" userId="0b1b2925-bcd4-4886-89b0-55147dae80ee" providerId="ADAL" clId="{9A0A5EFC-8B70-4096-BD6B-442532FB3E27}" dt="2023-01-17T16:27:49.089" v="239" actId="478"/>
          <ac:spMkLst>
            <pc:docMk/>
            <pc:sldMk cId="4115790653" sldId="280"/>
            <ac:spMk id="3" creationId="{79A7FCFE-F8EC-F2C4-A813-E700BDC306B7}"/>
          </ac:spMkLst>
        </pc:spChg>
        <pc:spChg chg="add del mod">
          <ac:chgData name="Andréanne Hébert-Haché" userId="0b1b2925-bcd4-4886-89b0-55147dae80ee" providerId="ADAL" clId="{9A0A5EFC-8B70-4096-BD6B-442532FB3E27}" dt="2023-01-17T16:27:49.091" v="241"/>
          <ac:spMkLst>
            <pc:docMk/>
            <pc:sldMk cId="4115790653" sldId="280"/>
            <ac:spMk id="4" creationId="{A32BA9F8-2A07-A955-A592-DE90AF3BA0C1}"/>
          </ac:spMkLst>
        </pc:spChg>
        <pc:graphicFrameChg chg="add mod replST modGraphic">
          <ac:chgData name="Andréanne Hébert-Haché" userId="0b1b2925-bcd4-4886-89b0-55147dae80ee" providerId="ADAL" clId="{9A0A5EFC-8B70-4096-BD6B-442532FB3E27}" dt="2023-01-18T16:06:41.129" v="14319"/>
          <ac:graphicFrameMkLst>
            <pc:docMk/>
            <pc:sldMk cId="4115790653" sldId="280"/>
            <ac:graphicFrameMk id="5" creationId="{1C6AAE7E-2817-E2DC-814D-EEF042376BA4}"/>
          </ac:graphicFrameMkLst>
        </pc:graphicFrameChg>
      </pc:sldChg>
      <pc:sldChg chg="modSp new mod">
        <pc:chgData name="Andréanne Hébert-Haché" userId="0b1b2925-bcd4-4886-89b0-55147dae80ee" providerId="ADAL" clId="{9A0A5EFC-8B70-4096-BD6B-442532FB3E27}" dt="2023-01-18T16:06:41.274" v="14373"/>
        <pc:sldMkLst>
          <pc:docMk/>
          <pc:sldMk cId="224715155" sldId="281"/>
        </pc:sldMkLst>
        <pc:spChg chg="mod replST">
          <ac:chgData name="Andréanne Hébert-Haché" userId="0b1b2925-bcd4-4886-89b0-55147dae80ee" providerId="ADAL" clId="{9A0A5EFC-8B70-4096-BD6B-442532FB3E27}" dt="2023-01-18T16:06:41.272" v="14372"/>
          <ac:spMkLst>
            <pc:docMk/>
            <pc:sldMk cId="224715155" sldId="281"/>
            <ac:spMk id="2" creationId="{3CDA46E9-17C1-CBB3-EDF1-93DB9E0EFD49}"/>
          </ac:spMkLst>
        </pc:spChg>
        <pc:spChg chg="replST">
          <ac:chgData name="Andréanne Hébert-Haché" userId="0b1b2925-bcd4-4886-89b0-55147dae80ee" providerId="ADAL" clId="{9A0A5EFC-8B70-4096-BD6B-442532FB3E27}" dt="2023-01-18T16:06:41.274" v="14373"/>
          <ac:spMkLst>
            <pc:docMk/>
            <pc:sldMk cId="224715155" sldId="281"/>
            <ac:spMk id="3" creationId="{78D1F9AD-6004-2380-A271-92BE2FA88C40}"/>
          </ac:spMkLst>
        </pc:spChg>
      </pc:sldChg>
      <pc:sldChg chg="addSp delSp modSp new del mod delAnim modAnim">
        <pc:chgData name="Andréanne Hébert-Haché" userId="0b1b2925-bcd4-4886-89b0-55147dae80ee" providerId="ADAL" clId="{9A0A5EFC-8B70-4096-BD6B-442532FB3E27}" dt="2023-01-18T03:16:29.090" v="9402" actId="47"/>
        <pc:sldMkLst>
          <pc:docMk/>
          <pc:sldMk cId="2073702983" sldId="282"/>
        </pc:sldMkLst>
        <pc:spChg chg="mod">
          <ac:chgData name="Andréanne Hébert-Haché" userId="0b1b2925-bcd4-4886-89b0-55147dae80ee" providerId="ADAL" clId="{9A0A5EFC-8B70-4096-BD6B-442532FB3E27}" dt="2023-01-17T17:06:16.696" v="985" actId="20577"/>
          <ac:spMkLst>
            <pc:docMk/>
            <pc:sldMk cId="2073702983" sldId="282"/>
            <ac:spMk id="2" creationId="{1F0491B1-ACDC-E809-94BA-E634F27B7861}"/>
          </ac:spMkLst>
        </pc:spChg>
        <pc:spChg chg="mod">
          <ac:chgData name="Andréanne Hébert-Haché" userId="0b1b2925-bcd4-4886-89b0-55147dae80ee" providerId="ADAL" clId="{9A0A5EFC-8B70-4096-BD6B-442532FB3E27}" dt="2023-01-17T17:06:36.925" v="991"/>
          <ac:spMkLst>
            <pc:docMk/>
            <pc:sldMk cId="2073702983" sldId="282"/>
            <ac:spMk id="7" creationId="{CEDCF25E-9C6F-7A99-45A8-AB4D30AC55D3}"/>
          </ac:spMkLst>
        </pc:spChg>
        <pc:grpChg chg="add del mod">
          <ac:chgData name="Andréanne Hébert-Haché" userId="0b1b2925-bcd4-4886-89b0-55147dae80ee" providerId="ADAL" clId="{9A0A5EFC-8B70-4096-BD6B-442532FB3E27}" dt="2023-01-17T17:06:51.398" v="997" actId="21"/>
          <ac:grpSpMkLst>
            <pc:docMk/>
            <pc:sldMk cId="2073702983" sldId="282"/>
            <ac:grpSpMk id="5" creationId="{7A979107-1517-B930-50CE-7BF8E338F313}"/>
          </ac:grpSpMkLst>
        </pc:grpChg>
        <pc:picChg chg="add del mod">
          <ac:chgData name="Andréanne Hébert-Haché" userId="0b1b2925-bcd4-4886-89b0-55147dae80ee" providerId="ADAL" clId="{9A0A5EFC-8B70-4096-BD6B-442532FB3E27}" dt="2023-01-17T17:06:51.398" v="997" actId="21"/>
          <ac:picMkLst>
            <pc:docMk/>
            <pc:sldMk cId="2073702983" sldId="282"/>
            <ac:picMk id="4" creationId="{A521BBAF-501A-8CE3-9387-0EB6CBD74C00}"/>
          </ac:picMkLst>
        </pc:picChg>
        <pc:picChg chg="mod">
          <ac:chgData name="Andréanne Hébert-Haché" userId="0b1b2925-bcd4-4886-89b0-55147dae80ee" providerId="ADAL" clId="{9A0A5EFC-8B70-4096-BD6B-442532FB3E27}" dt="2023-01-17T17:06:36.925" v="991"/>
          <ac:picMkLst>
            <pc:docMk/>
            <pc:sldMk cId="2073702983" sldId="282"/>
            <ac:picMk id="6" creationId="{B6BE8C75-3FBC-6420-0F3B-E6E68F06391E}"/>
          </ac:picMkLst>
        </pc:picChg>
      </pc:sldChg>
      <pc:sldChg chg="delSp modSp add mod ord modClrScheme chgLayout">
        <pc:chgData name="Andréanne Hébert-Haché" userId="0b1b2925-bcd4-4886-89b0-55147dae80ee" providerId="ADAL" clId="{9A0A5EFC-8B70-4096-BD6B-442532FB3E27}" dt="2023-01-18T16:06:41.206" v="14344"/>
        <pc:sldMkLst>
          <pc:docMk/>
          <pc:sldMk cId="3906007917" sldId="282"/>
        </pc:sldMkLst>
        <pc:spChg chg="mod ord replST">
          <ac:chgData name="Andréanne Hébert-Haché" userId="0b1b2925-bcd4-4886-89b0-55147dae80ee" providerId="ADAL" clId="{9A0A5EFC-8B70-4096-BD6B-442532FB3E27}" dt="2023-01-18T16:06:41.196" v="14340"/>
          <ac:spMkLst>
            <pc:docMk/>
            <pc:sldMk cId="3906007917" sldId="282"/>
            <ac:spMk id="2" creationId="{51AF8239-5C39-4137-9C31-BCA51B9FFDC3}"/>
          </ac:spMkLst>
        </pc:spChg>
        <pc:spChg chg="mod ord replST">
          <ac:chgData name="Andréanne Hébert-Haché" userId="0b1b2925-bcd4-4886-89b0-55147dae80ee" providerId="ADAL" clId="{9A0A5EFC-8B70-4096-BD6B-442532FB3E27}" dt="2023-01-18T16:06:41.203" v="14343"/>
          <ac:spMkLst>
            <pc:docMk/>
            <pc:sldMk cId="3906007917" sldId="282"/>
            <ac:spMk id="4" creationId="{E07397C9-0451-4B7D-8FF2-1F9A70D92C38}"/>
          </ac:spMkLst>
        </pc:spChg>
        <pc:spChg chg="mod ord replST">
          <ac:chgData name="Andréanne Hébert-Haché" userId="0b1b2925-bcd4-4886-89b0-55147dae80ee" providerId="ADAL" clId="{9A0A5EFC-8B70-4096-BD6B-442532FB3E27}" dt="2023-01-18T16:06:41.198" v="14341"/>
          <ac:spMkLst>
            <pc:docMk/>
            <pc:sldMk cId="3906007917" sldId="282"/>
            <ac:spMk id="5" creationId="{D9B1EFE8-F7C0-49A7-8FF9-D5C142E5CEF2}"/>
          </ac:spMkLst>
        </pc:spChg>
        <pc:spChg chg="mod ord replST">
          <ac:chgData name="Andréanne Hébert-Haché" userId="0b1b2925-bcd4-4886-89b0-55147dae80ee" providerId="ADAL" clId="{9A0A5EFC-8B70-4096-BD6B-442532FB3E27}" dt="2023-01-18T16:06:41.200" v="14342"/>
          <ac:spMkLst>
            <pc:docMk/>
            <pc:sldMk cId="3906007917" sldId="282"/>
            <ac:spMk id="6" creationId="{B1982E34-957F-4A02-BB05-346AED855C32}"/>
          </ac:spMkLst>
        </pc:spChg>
        <pc:picChg chg="mod ord replST">
          <ac:chgData name="Andréanne Hébert-Haché" userId="0b1b2925-bcd4-4886-89b0-55147dae80ee" providerId="ADAL" clId="{9A0A5EFC-8B70-4096-BD6B-442532FB3E27}" dt="2023-01-18T16:06:41.206" v="14344"/>
          <ac:picMkLst>
            <pc:docMk/>
            <pc:sldMk cId="3906007917" sldId="282"/>
            <ac:picMk id="7" creationId="{6E221583-2C20-4F22-B94C-C26416E46F9D}"/>
          </ac:picMkLst>
        </pc:picChg>
        <pc:cxnChg chg="del mod">
          <ac:chgData name="Andréanne Hébert-Haché" userId="0b1b2925-bcd4-4886-89b0-55147dae80ee" providerId="ADAL" clId="{9A0A5EFC-8B70-4096-BD6B-442532FB3E27}" dt="2023-01-18T13:52:04.922" v="12091" actId="478"/>
          <ac:cxnSpMkLst>
            <pc:docMk/>
            <pc:sldMk cId="3906007917" sldId="282"/>
            <ac:cxnSpMk id="8" creationId="{7476C63C-4B66-4760-92E3-7C1824335DE6}"/>
          </ac:cxnSpMkLst>
        </pc:cxnChg>
      </pc:sldChg>
      <pc:sldChg chg="modSp new del mod ord">
        <pc:chgData name="Andréanne Hébert-Haché" userId="0b1b2925-bcd4-4886-89b0-55147dae80ee" providerId="ADAL" clId="{9A0A5EFC-8B70-4096-BD6B-442532FB3E27}" dt="2023-01-18T13:28:24.771" v="10230" actId="47"/>
        <pc:sldMkLst>
          <pc:docMk/>
          <pc:sldMk cId="2142405457" sldId="283"/>
        </pc:sldMkLst>
        <pc:spChg chg="mod">
          <ac:chgData name="Andréanne Hébert-Haché" userId="0b1b2925-bcd4-4886-89b0-55147dae80ee" providerId="ADAL" clId="{9A0A5EFC-8B70-4096-BD6B-442532FB3E27}" dt="2023-01-18T02:08:32.316" v="6424" actId="20577"/>
          <ac:spMkLst>
            <pc:docMk/>
            <pc:sldMk cId="2142405457" sldId="283"/>
            <ac:spMk id="3" creationId="{2AC015AC-DCD1-85F1-EB28-A56A544916F6}"/>
          </ac:spMkLst>
        </pc:spChg>
      </pc:sldChg>
      <pc:sldChg chg="new del">
        <pc:chgData name="Andréanne Hébert-Haché" userId="0b1b2925-bcd4-4886-89b0-55147dae80ee" providerId="ADAL" clId="{9A0A5EFC-8B70-4096-BD6B-442532FB3E27}" dt="2023-01-17T17:06:54.276" v="998" actId="47"/>
        <pc:sldMkLst>
          <pc:docMk/>
          <pc:sldMk cId="3904251886" sldId="283"/>
        </pc:sldMkLst>
      </pc:sldChg>
      <pc:sldChg chg="new del">
        <pc:chgData name="Andréanne Hébert-Haché" userId="0b1b2925-bcd4-4886-89b0-55147dae80ee" providerId="ADAL" clId="{9A0A5EFC-8B70-4096-BD6B-442532FB3E27}" dt="2023-01-18T02:41:19.446" v="7512" actId="47"/>
        <pc:sldMkLst>
          <pc:docMk/>
          <pc:sldMk cId="200784081" sldId="284"/>
        </pc:sldMkLst>
      </pc:sldChg>
      <pc:sldChg chg="addSp delSp modSp new del mod modClrScheme chgLayout">
        <pc:chgData name="Andréanne Hébert-Haché" userId="0b1b2925-bcd4-4886-89b0-55147dae80ee" providerId="ADAL" clId="{9A0A5EFC-8B70-4096-BD6B-442532FB3E27}" dt="2023-01-18T14:47:08.470" v="12489" actId="47"/>
        <pc:sldMkLst>
          <pc:docMk/>
          <pc:sldMk cId="3011412125" sldId="284"/>
        </pc:sldMkLst>
        <pc:spChg chg="mod ord">
          <ac:chgData name="Andréanne Hébert-Haché" userId="0b1b2925-bcd4-4886-89b0-55147dae80ee" providerId="ADAL" clId="{9A0A5EFC-8B70-4096-BD6B-442532FB3E27}" dt="2023-01-18T14:34:01.615" v="12311" actId="27636"/>
          <ac:spMkLst>
            <pc:docMk/>
            <pc:sldMk cId="3011412125" sldId="284"/>
            <ac:spMk id="2" creationId="{82EE9E40-D41F-3AE2-A57B-53F3119BE71B}"/>
          </ac:spMkLst>
        </pc:spChg>
        <pc:spChg chg="del mod ord">
          <ac:chgData name="Andréanne Hébert-Haché" userId="0b1b2925-bcd4-4886-89b0-55147dae80ee" providerId="ADAL" clId="{9A0A5EFC-8B70-4096-BD6B-442532FB3E27}" dt="2023-01-18T14:34:01.602" v="12310" actId="700"/>
          <ac:spMkLst>
            <pc:docMk/>
            <pc:sldMk cId="3011412125" sldId="284"/>
            <ac:spMk id="3" creationId="{3417721D-552F-A9A6-63E0-666727FA7F2F}"/>
          </ac:spMkLst>
        </pc:spChg>
        <pc:spChg chg="add del mod ord">
          <ac:chgData name="Andréanne Hébert-Haché" userId="0b1b2925-bcd4-4886-89b0-55147dae80ee" providerId="ADAL" clId="{9A0A5EFC-8B70-4096-BD6B-442532FB3E27}" dt="2023-01-18T14:34:12.457" v="12315"/>
          <ac:spMkLst>
            <pc:docMk/>
            <pc:sldMk cId="3011412125" sldId="284"/>
            <ac:spMk id="6" creationId="{B1A30577-7A82-18F4-ED3A-5FDAA499DFBD}"/>
          </ac:spMkLst>
        </pc:spChg>
        <pc:spChg chg="add mod ord">
          <ac:chgData name="Andréanne Hébert-Haché" userId="0b1b2925-bcd4-4886-89b0-55147dae80ee" providerId="ADAL" clId="{9A0A5EFC-8B70-4096-BD6B-442532FB3E27}" dt="2023-01-18T14:34:01.602" v="12310" actId="700"/>
          <ac:spMkLst>
            <pc:docMk/>
            <pc:sldMk cId="3011412125" sldId="284"/>
            <ac:spMk id="7" creationId="{9C659115-A40A-12D2-1A8B-F5A33333FC51}"/>
          </ac:spMkLst>
        </pc:spChg>
        <pc:spChg chg="add mod">
          <ac:chgData name="Andréanne Hébert-Haché" userId="0b1b2925-bcd4-4886-89b0-55147dae80ee" providerId="ADAL" clId="{9A0A5EFC-8B70-4096-BD6B-442532FB3E27}" dt="2023-01-18T14:45:51.031" v="12473" actId="21"/>
          <ac:spMkLst>
            <pc:docMk/>
            <pc:sldMk cId="3011412125" sldId="284"/>
            <ac:spMk id="10" creationId="{5C20D959-1B14-F22F-6F21-74CB3A028BA0}"/>
          </ac:spMkLst>
        </pc:spChg>
        <pc:picChg chg="add del mod">
          <ac:chgData name="Andréanne Hébert-Haché" userId="0b1b2925-bcd4-4886-89b0-55147dae80ee" providerId="ADAL" clId="{9A0A5EFC-8B70-4096-BD6B-442532FB3E27}" dt="2023-01-18T14:34:11.180" v="12314" actId="21"/>
          <ac:picMkLst>
            <pc:docMk/>
            <pc:sldMk cId="3011412125" sldId="284"/>
            <ac:picMk id="5" creationId="{E7E1242D-806B-2519-9D69-7E39694D8121}"/>
          </ac:picMkLst>
        </pc:picChg>
        <pc:picChg chg="add del mod">
          <ac:chgData name="Andréanne Hébert-Haché" userId="0b1b2925-bcd4-4886-89b0-55147dae80ee" providerId="ADAL" clId="{9A0A5EFC-8B70-4096-BD6B-442532FB3E27}" dt="2023-01-18T14:45:51.031" v="12473" actId="21"/>
          <ac:picMkLst>
            <pc:docMk/>
            <pc:sldMk cId="3011412125" sldId="284"/>
            <ac:picMk id="8" creationId="{7065AEC1-CFAC-95D6-1278-EDE22AD97CDE}"/>
          </ac:picMkLst>
        </pc:picChg>
      </pc:sldChg>
      <pc:sldChg chg="add del">
        <pc:chgData name="Andréanne Hébert-Haché" userId="0b1b2925-bcd4-4886-89b0-55147dae80ee" providerId="ADAL" clId="{9A0A5EFC-8B70-4096-BD6B-442532FB3E27}" dt="2023-01-18T02:41:16.042" v="7511"/>
        <pc:sldMkLst>
          <pc:docMk/>
          <pc:sldMk cId="2734300742" sldId="285"/>
        </pc:sldMkLst>
      </pc:sldChg>
      <pc:sldChg chg="modSp add mod ord">
        <pc:chgData name="Andréanne Hébert-Haché" userId="0b1b2925-bcd4-4886-89b0-55147dae80ee" providerId="ADAL" clId="{9A0A5EFC-8B70-4096-BD6B-442532FB3E27}" dt="2023-01-18T16:06:41.193" v="14339"/>
        <pc:sldMkLst>
          <pc:docMk/>
          <pc:sldMk cId="2205258622" sldId="344"/>
        </pc:sldMkLst>
        <pc:spChg chg="mod replST">
          <ac:chgData name="Andréanne Hébert-Haché" userId="0b1b2925-bcd4-4886-89b0-55147dae80ee" providerId="ADAL" clId="{9A0A5EFC-8B70-4096-BD6B-442532FB3E27}" dt="2023-01-18T16:06:41.178" v="14332"/>
          <ac:spMkLst>
            <pc:docMk/>
            <pc:sldMk cId="2205258622" sldId="344"/>
            <ac:spMk id="2" creationId="{521C28A5-D848-49F0-9DF3-451ED19BF34B}"/>
          </ac:spMkLst>
        </pc:spChg>
        <pc:spChg chg="mod replST">
          <ac:chgData name="Andréanne Hébert-Haché" userId="0b1b2925-bcd4-4886-89b0-55147dae80ee" providerId="ADAL" clId="{9A0A5EFC-8B70-4096-BD6B-442532FB3E27}" dt="2023-01-18T16:06:41.180" v="14333"/>
          <ac:spMkLst>
            <pc:docMk/>
            <pc:sldMk cId="2205258622" sldId="344"/>
            <ac:spMk id="3" creationId="{C0A0C55C-3D5D-4DB6-A3AD-285683B3FB79}"/>
          </ac:spMkLst>
        </pc:spChg>
        <pc:spChg chg="replST">
          <ac:chgData name="Andréanne Hébert-Haché" userId="0b1b2925-bcd4-4886-89b0-55147dae80ee" providerId="ADAL" clId="{9A0A5EFC-8B70-4096-BD6B-442532FB3E27}" dt="2023-01-18T16:06:41.182" v="14334"/>
          <ac:spMkLst>
            <pc:docMk/>
            <pc:sldMk cId="2205258622" sldId="344"/>
            <ac:spMk id="4" creationId="{21F55340-7FD6-46E0-9089-1F38A012792A}"/>
          </ac:spMkLst>
        </pc:spChg>
        <pc:spChg chg="replST">
          <ac:chgData name="Andréanne Hébert-Haché" userId="0b1b2925-bcd4-4886-89b0-55147dae80ee" providerId="ADAL" clId="{9A0A5EFC-8B70-4096-BD6B-442532FB3E27}" dt="2023-01-18T16:06:41.185" v="14335"/>
          <ac:spMkLst>
            <pc:docMk/>
            <pc:sldMk cId="2205258622" sldId="344"/>
            <ac:spMk id="5" creationId="{FD6A8D57-EFF2-45DE-971D-E4626A81CC41}"/>
          </ac:spMkLst>
        </pc:spChg>
        <pc:picChg chg="replST">
          <ac:chgData name="Andréanne Hébert-Haché" userId="0b1b2925-bcd4-4886-89b0-55147dae80ee" providerId="ADAL" clId="{9A0A5EFC-8B70-4096-BD6B-442532FB3E27}" dt="2023-01-18T16:06:41.187" v="14336"/>
          <ac:picMkLst>
            <pc:docMk/>
            <pc:sldMk cId="2205258622" sldId="344"/>
            <ac:picMk id="6" creationId="{795F92B0-6E4B-420B-AF04-3A2FFB47EBE4}"/>
          </ac:picMkLst>
        </pc:picChg>
        <pc:picChg chg="replST">
          <ac:chgData name="Andréanne Hébert-Haché" userId="0b1b2925-bcd4-4886-89b0-55147dae80ee" providerId="ADAL" clId="{9A0A5EFC-8B70-4096-BD6B-442532FB3E27}" dt="2023-01-18T16:06:41.189" v="14337"/>
          <ac:picMkLst>
            <pc:docMk/>
            <pc:sldMk cId="2205258622" sldId="344"/>
            <ac:picMk id="7" creationId="{054202A0-60B6-45F9-9FD8-0CD24DCDC3D0}"/>
          </ac:picMkLst>
        </pc:picChg>
        <pc:picChg chg="replST">
          <ac:chgData name="Andréanne Hébert-Haché" userId="0b1b2925-bcd4-4886-89b0-55147dae80ee" providerId="ADAL" clId="{9A0A5EFC-8B70-4096-BD6B-442532FB3E27}" dt="2023-01-18T16:06:41.191" v="14338"/>
          <ac:picMkLst>
            <pc:docMk/>
            <pc:sldMk cId="2205258622" sldId="344"/>
            <ac:picMk id="9" creationId="{7D28BCDB-D13C-408D-881A-3BC96D4648D3}"/>
          </ac:picMkLst>
        </pc:picChg>
        <pc:picChg chg="replST">
          <ac:chgData name="Andréanne Hébert-Haché" userId="0b1b2925-bcd4-4886-89b0-55147dae80ee" providerId="ADAL" clId="{9A0A5EFC-8B70-4096-BD6B-442532FB3E27}" dt="2023-01-18T16:06:41.193" v="14339"/>
          <ac:picMkLst>
            <pc:docMk/>
            <pc:sldMk cId="2205258622" sldId="344"/>
            <ac:picMk id="10" creationId="{D91EFC39-347A-4225-9F94-9E69BE096AF7}"/>
          </ac:picMkLst>
        </pc:picChg>
      </pc:sldChg>
      <pc:sldChg chg="addSp delSp modSp add mod">
        <pc:chgData name="Andréanne Hébert-Haché" userId="0b1b2925-bcd4-4886-89b0-55147dae80ee" providerId="ADAL" clId="{9A0A5EFC-8B70-4096-BD6B-442532FB3E27}" dt="2023-01-18T16:06:41.215" v="14348"/>
        <pc:sldMkLst>
          <pc:docMk/>
          <pc:sldMk cId="3002102771" sldId="345"/>
        </pc:sldMkLst>
        <pc:spChg chg="mod replST">
          <ac:chgData name="Andréanne Hébert-Haché" userId="0b1b2925-bcd4-4886-89b0-55147dae80ee" providerId="ADAL" clId="{9A0A5EFC-8B70-4096-BD6B-442532FB3E27}" dt="2023-01-18T16:06:41.208" v="14345"/>
          <ac:spMkLst>
            <pc:docMk/>
            <pc:sldMk cId="3002102771" sldId="345"/>
            <ac:spMk id="2" creationId="{6E08AE9C-1D22-4D13-AEF0-BD29609D20A5}"/>
          </ac:spMkLst>
        </pc:spChg>
        <pc:spChg chg="replST">
          <ac:chgData name="Andréanne Hébert-Haché" userId="0b1b2925-bcd4-4886-89b0-55147dae80ee" providerId="ADAL" clId="{9A0A5EFC-8B70-4096-BD6B-442532FB3E27}" dt="2023-01-18T16:06:41.211" v="14346"/>
          <ac:spMkLst>
            <pc:docMk/>
            <pc:sldMk cId="3002102771" sldId="345"/>
            <ac:spMk id="4" creationId="{9561CEA2-F7D6-4D35-A331-51D38670E2EF}"/>
          </ac:spMkLst>
        </pc:spChg>
        <pc:spChg chg="replST">
          <ac:chgData name="Andréanne Hébert-Haché" userId="0b1b2925-bcd4-4886-89b0-55147dae80ee" providerId="ADAL" clId="{9A0A5EFC-8B70-4096-BD6B-442532FB3E27}" dt="2023-01-18T16:06:41.213" v="14347"/>
          <ac:spMkLst>
            <pc:docMk/>
            <pc:sldMk cId="3002102771" sldId="345"/>
            <ac:spMk id="5" creationId="{2713647E-CD8F-43B0-BA2F-EF16EBCD29C3}"/>
          </ac:spMkLst>
        </pc:spChg>
        <pc:spChg chg="add del mod">
          <ac:chgData name="Andréanne Hébert-Haché" userId="0b1b2925-bcd4-4886-89b0-55147dae80ee" providerId="ADAL" clId="{9A0A5EFC-8B70-4096-BD6B-442532FB3E27}" dt="2023-01-18T14:18:11.997" v="12207" actId="478"/>
          <ac:spMkLst>
            <pc:docMk/>
            <pc:sldMk cId="3002102771" sldId="345"/>
            <ac:spMk id="6" creationId="{8AEEF90F-4E92-77C0-3F30-79A8804724ED}"/>
          </ac:spMkLst>
        </pc:spChg>
        <pc:spChg chg="del mod">
          <ac:chgData name="Andréanne Hébert-Haché" userId="0b1b2925-bcd4-4886-89b0-55147dae80ee" providerId="ADAL" clId="{9A0A5EFC-8B70-4096-BD6B-442532FB3E27}" dt="2023-01-18T14:18:10.022" v="12206" actId="478"/>
          <ac:spMkLst>
            <pc:docMk/>
            <pc:sldMk cId="3002102771" sldId="345"/>
            <ac:spMk id="20" creationId="{4BCE35E2-850C-4E0C-97DF-0CBE14BDEEAA}"/>
          </ac:spMkLst>
        </pc:spChg>
        <pc:graphicFrameChg chg="mod replST">
          <ac:chgData name="Andréanne Hébert-Haché" userId="0b1b2925-bcd4-4886-89b0-55147dae80ee" providerId="ADAL" clId="{9A0A5EFC-8B70-4096-BD6B-442532FB3E27}" dt="2023-01-18T16:06:41.215" v="14348"/>
          <ac:graphicFrameMkLst>
            <pc:docMk/>
            <pc:sldMk cId="3002102771" sldId="345"/>
            <ac:graphicFrameMk id="9" creationId="{12420F02-F47B-9E4A-8E97-58FF6C061900}"/>
          </ac:graphicFrameMkLst>
        </pc:graphicFrameChg>
        <pc:picChg chg="add del mod">
          <ac:chgData name="Andréanne Hébert-Haché" userId="0b1b2925-bcd4-4886-89b0-55147dae80ee" providerId="ADAL" clId="{9A0A5EFC-8B70-4096-BD6B-442532FB3E27}" dt="2023-01-18T14:35:14.290" v="12406" actId="21"/>
          <ac:picMkLst>
            <pc:docMk/>
            <pc:sldMk cId="3002102771" sldId="345"/>
            <ac:picMk id="8" creationId="{A4797451-40CB-33A0-14D9-13CBC67B293A}"/>
          </ac:picMkLst>
        </pc:picChg>
      </pc:sldChg>
      <pc:sldChg chg="addSp delSp modSp add mod">
        <pc:chgData name="Andréanne Hébert-Haché" userId="0b1b2925-bcd4-4886-89b0-55147dae80ee" providerId="ADAL" clId="{9A0A5EFC-8B70-4096-BD6B-442532FB3E27}" dt="2023-01-18T16:06:41.225" v="14352"/>
        <pc:sldMkLst>
          <pc:docMk/>
          <pc:sldMk cId="877697540" sldId="346"/>
        </pc:sldMkLst>
        <pc:spChg chg="replST">
          <ac:chgData name="Andréanne Hébert-Haché" userId="0b1b2925-bcd4-4886-89b0-55147dae80ee" providerId="ADAL" clId="{9A0A5EFC-8B70-4096-BD6B-442532FB3E27}" dt="2023-01-18T16:06:41.217" v="14349"/>
          <ac:spMkLst>
            <pc:docMk/>
            <pc:sldMk cId="877697540" sldId="346"/>
            <ac:spMk id="2" creationId="{6E08AE9C-1D22-4D13-AEF0-BD29609D20A5}"/>
          </ac:spMkLst>
        </pc:spChg>
        <pc:spChg chg="replST">
          <ac:chgData name="Andréanne Hébert-Haché" userId="0b1b2925-bcd4-4886-89b0-55147dae80ee" providerId="ADAL" clId="{9A0A5EFC-8B70-4096-BD6B-442532FB3E27}" dt="2023-01-18T16:06:41.220" v="14350"/>
          <ac:spMkLst>
            <pc:docMk/>
            <pc:sldMk cId="877697540" sldId="346"/>
            <ac:spMk id="4" creationId="{9561CEA2-F7D6-4D35-A331-51D38670E2EF}"/>
          </ac:spMkLst>
        </pc:spChg>
        <pc:spChg chg="replST">
          <ac:chgData name="Andréanne Hébert-Haché" userId="0b1b2925-bcd4-4886-89b0-55147dae80ee" providerId="ADAL" clId="{9A0A5EFC-8B70-4096-BD6B-442532FB3E27}" dt="2023-01-18T16:06:41.223" v="14351"/>
          <ac:spMkLst>
            <pc:docMk/>
            <pc:sldMk cId="877697540" sldId="346"/>
            <ac:spMk id="5" creationId="{2713647E-CD8F-43B0-BA2F-EF16EBCD29C3}"/>
          </ac:spMkLst>
        </pc:spChg>
        <pc:spChg chg="add del mod">
          <ac:chgData name="Andréanne Hébert-Haché" userId="0b1b2925-bcd4-4886-89b0-55147dae80ee" providerId="ADAL" clId="{9A0A5EFC-8B70-4096-BD6B-442532FB3E27}" dt="2023-01-18T14:18:21.271" v="12210" actId="478"/>
          <ac:spMkLst>
            <pc:docMk/>
            <pc:sldMk cId="877697540" sldId="346"/>
            <ac:spMk id="6" creationId="{A031BA4C-6DCB-10A8-C13E-8B2CA0FDE953}"/>
          </ac:spMkLst>
        </pc:spChg>
        <pc:spChg chg="del mod">
          <ac:chgData name="Andréanne Hébert-Haché" userId="0b1b2925-bcd4-4886-89b0-55147dae80ee" providerId="ADAL" clId="{9A0A5EFC-8B70-4096-BD6B-442532FB3E27}" dt="2023-01-18T14:18:06.791" v="12205" actId="478"/>
          <ac:spMkLst>
            <pc:docMk/>
            <pc:sldMk cId="877697540" sldId="346"/>
            <ac:spMk id="20" creationId="{4BCE35E2-850C-4E0C-97DF-0CBE14BDEEAA}"/>
          </ac:spMkLst>
        </pc:spChg>
        <pc:graphicFrameChg chg="mod replST">
          <ac:chgData name="Andréanne Hébert-Haché" userId="0b1b2925-bcd4-4886-89b0-55147dae80ee" providerId="ADAL" clId="{9A0A5EFC-8B70-4096-BD6B-442532FB3E27}" dt="2023-01-18T16:06:41.225" v="14352"/>
          <ac:graphicFrameMkLst>
            <pc:docMk/>
            <pc:sldMk cId="877697540" sldId="346"/>
            <ac:graphicFrameMk id="18" creationId="{FFF3354F-225F-1F4E-9DF1-E6284200D073}"/>
          </ac:graphicFrameMkLst>
        </pc:graphicFrameChg>
      </pc:sldChg>
      <pc:sldChg chg="addSp delSp modSp add mod">
        <pc:chgData name="Andréanne Hébert-Haché" userId="0b1b2925-bcd4-4886-89b0-55147dae80ee" providerId="ADAL" clId="{9A0A5EFC-8B70-4096-BD6B-442532FB3E27}" dt="2023-01-18T16:06:41.233" v="14356"/>
        <pc:sldMkLst>
          <pc:docMk/>
          <pc:sldMk cId="3581240272" sldId="347"/>
        </pc:sldMkLst>
        <pc:spChg chg="replST">
          <ac:chgData name="Andréanne Hébert-Haché" userId="0b1b2925-bcd4-4886-89b0-55147dae80ee" providerId="ADAL" clId="{9A0A5EFC-8B70-4096-BD6B-442532FB3E27}" dt="2023-01-18T16:06:41.227" v="14353"/>
          <ac:spMkLst>
            <pc:docMk/>
            <pc:sldMk cId="3581240272" sldId="347"/>
            <ac:spMk id="2" creationId="{BA5EBF3C-CB4A-4495-A285-E23414F6C7E5}"/>
          </ac:spMkLst>
        </pc:spChg>
        <pc:spChg chg="del">
          <ac:chgData name="Andréanne Hébert-Haché" userId="0b1b2925-bcd4-4886-89b0-55147dae80ee" providerId="ADAL" clId="{9A0A5EFC-8B70-4096-BD6B-442532FB3E27}" dt="2023-01-18T14:19:04.122" v="12222" actId="478"/>
          <ac:spMkLst>
            <pc:docMk/>
            <pc:sldMk cId="3581240272" sldId="347"/>
            <ac:spMk id="4" creationId="{A448BD5E-C17E-485D-B162-4389CB0CB769}"/>
          </ac:spMkLst>
        </pc:spChg>
        <pc:spChg chg="replST">
          <ac:chgData name="Andréanne Hébert-Haché" userId="0b1b2925-bcd4-4886-89b0-55147dae80ee" providerId="ADAL" clId="{9A0A5EFC-8B70-4096-BD6B-442532FB3E27}" dt="2023-01-18T16:06:41.229" v="14354"/>
          <ac:spMkLst>
            <pc:docMk/>
            <pc:sldMk cId="3581240272" sldId="347"/>
            <ac:spMk id="5" creationId="{274C78D0-7530-4802-98BA-CBBE70E7655C}"/>
          </ac:spMkLst>
        </pc:spChg>
        <pc:spChg chg="replST">
          <ac:chgData name="Andréanne Hébert-Haché" userId="0b1b2925-bcd4-4886-89b0-55147dae80ee" providerId="ADAL" clId="{9A0A5EFC-8B70-4096-BD6B-442532FB3E27}" dt="2023-01-18T16:06:41.231" v="14355"/>
          <ac:spMkLst>
            <pc:docMk/>
            <pc:sldMk cId="3581240272" sldId="347"/>
            <ac:spMk id="6" creationId="{BFB5743F-04E8-4B6C-A510-833F3E6E6311}"/>
          </ac:spMkLst>
        </pc:spChg>
        <pc:spChg chg="del">
          <ac:chgData name="Andréanne Hébert-Haché" userId="0b1b2925-bcd4-4886-89b0-55147dae80ee" providerId="ADAL" clId="{9A0A5EFC-8B70-4096-BD6B-442532FB3E27}" dt="2023-01-18T14:19:33.182" v="12234" actId="478"/>
          <ac:spMkLst>
            <pc:docMk/>
            <pc:sldMk cId="3581240272" sldId="347"/>
            <ac:spMk id="8" creationId="{1A726356-5DC1-136B-AA51-7FA87D92030E}"/>
          </ac:spMkLst>
        </pc:spChg>
        <pc:spChg chg="add del mod">
          <ac:chgData name="Andréanne Hébert-Haché" userId="0b1b2925-bcd4-4886-89b0-55147dae80ee" providerId="ADAL" clId="{9A0A5EFC-8B70-4096-BD6B-442532FB3E27}" dt="2023-01-18T14:19:08.167" v="12223" actId="478"/>
          <ac:spMkLst>
            <pc:docMk/>
            <pc:sldMk cId="3581240272" sldId="347"/>
            <ac:spMk id="9" creationId="{CFEA36B1-241E-0E8F-177F-4AE3E4B0447F}"/>
          </ac:spMkLst>
        </pc:spChg>
        <pc:graphicFrameChg chg="mod replST">
          <ac:chgData name="Andréanne Hébert-Haché" userId="0b1b2925-bcd4-4886-89b0-55147dae80ee" providerId="ADAL" clId="{9A0A5EFC-8B70-4096-BD6B-442532FB3E27}" dt="2023-01-18T16:06:41.233" v="14356"/>
          <ac:graphicFrameMkLst>
            <pc:docMk/>
            <pc:sldMk cId="3581240272" sldId="347"/>
            <ac:graphicFrameMk id="3" creationId="{6EA419B5-1EC0-4693-BD83-9F134DB5745D}"/>
          </ac:graphicFrameMkLst>
        </pc:graphicFrameChg>
      </pc:sldChg>
      <pc:sldChg chg="addSp modSp add mod ord modAnim">
        <pc:chgData name="Andréanne Hébert-Haché" userId="0b1b2925-bcd4-4886-89b0-55147dae80ee" providerId="ADAL" clId="{9A0A5EFC-8B70-4096-BD6B-442532FB3E27}" dt="2023-01-18T16:06:41.259" v="14367"/>
        <pc:sldMkLst>
          <pc:docMk/>
          <pc:sldMk cId="3917635002" sldId="348"/>
        </pc:sldMkLst>
        <pc:spChg chg="mod replST">
          <ac:chgData name="Andréanne Hébert-Haché" userId="0b1b2925-bcd4-4886-89b0-55147dae80ee" providerId="ADAL" clId="{9A0A5EFC-8B70-4096-BD6B-442532FB3E27}" dt="2023-01-18T16:06:41.248" v="14362"/>
          <ac:spMkLst>
            <pc:docMk/>
            <pc:sldMk cId="3917635002" sldId="348"/>
            <ac:spMk id="2" creationId="{9595C17D-84F1-A483-1B9F-33F39CDF9BD7}"/>
          </ac:spMkLst>
        </pc:spChg>
        <pc:spChg chg="replST">
          <ac:chgData name="Andréanne Hébert-Haché" userId="0b1b2925-bcd4-4886-89b0-55147dae80ee" providerId="ADAL" clId="{9A0A5EFC-8B70-4096-BD6B-442532FB3E27}" dt="2023-01-18T16:06:41.249" v="14363"/>
          <ac:spMkLst>
            <pc:docMk/>
            <pc:sldMk cId="3917635002" sldId="348"/>
            <ac:spMk id="4" creationId="{25B47685-BCDA-8EDF-ABBD-F01685219F44}"/>
          </ac:spMkLst>
        </pc:spChg>
        <pc:spChg chg="replST">
          <ac:chgData name="Andréanne Hébert-Haché" userId="0b1b2925-bcd4-4886-89b0-55147dae80ee" providerId="ADAL" clId="{9A0A5EFC-8B70-4096-BD6B-442532FB3E27}" dt="2023-01-18T16:06:41.251" v="14364"/>
          <ac:spMkLst>
            <pc:docMk/>
            <pc:sldMk cId="3917635002" sldId="348"/>
            <ac:spMk id="5" creationId="{26223BDC-2BAF-3EB4-9645-CF8BC42F6141}"/>
          </ac:spMkLst>
        </pc:spChg>
        <pc:spChg chg="add mod replST">
          <ac:chgData name="Andréanne Hébert-Haché" userId="0b1b2925-bcd4-4886-89b0-55147dae80ee" providerId="ADAL" clId="{9A0A5EFC-8B70-4096-BD6B-442532FB3E27}" dt="2023-01-18T16:06:41.259" v="14367"/>
          <ac:spMkLst>
            <pc:docMk/>
            <pc:sldMk cId="3917635002" sldId="348"/>
            <ac:spMk id="6" creationId="{0569D01B-281A-EBEA-1D16-47A301A14A30}"/>
          </ac:spMkLst>
        </pc:spChg>
        <pc:spChg chg="replST">
          <ac:chgData name="Andréanne Hébert-Haché" userId="0b1b2925-bcd4-4886-89b0-55147dae80ee" providerId="ADAL" clId="{9A0A5EFC-8B70-4096-BD6B-442532FB3E27}" dt="2023-01-18T16:06:41.254" v="14365"/>
          <ac:spMkLst>
            <pc:docMk/>
            <pc:sldMk cId="3917635002" sldId="348"/>
            <ac:spMk id="9" creationId="{152D2123-CA65-DB5D-DEB3-224FF722186C}"/>
          </ac:spMkLst>
        </pc:spChg>
        <pc:graphicFrameChg chg="mod replST">
          <ac:chgData name="Andréanne Hébert-Haché" userId="0b1b2925-bcd4-4886-89b0-55147dae80ee" providerId="ADAL" clId="{9A0A5EFC-8B70-4096-BD6B-442532FB3E27}" dt="2023-01-18T16:06:41.257" v="14366"/>
          <ac:graphicFrameMkLst>
            <pc:docMk/>
            <pc:sldMk cId="3917635002" sldId="348"/>
            <ac:graphicFrameMk id="3" creationId="{D003A3DD-F008-623F-D33C-8BBADDC09050}"/>
          </ac:graphicFrameMkLst>
        </pc:graphicFrameChg>
      </pc:sldChg>
      <pc:sldChg chg="new add del">
        <pc:chgData name="Andréanne Hébert-Haché" userId="0b1b2925-bcd4-4886-89b0-55147dae80ee" providerId="ADAL" clId="{9A0A5EFC-8B70-4096-BD6B-442532FB3E27}" dt="2023-01-18T14:10:23.144" v="12163" actId="47"/>
        <pc:sldMkLst>
          <pc:docMk/>
          <pc:sldMk cId="2865060294" sldId="349"/>
        </pc:sldMkLst>
      </pc:sldChg>
      <pc:sldChg chg="addSp delSp modSp new mod modAnim">
        <pc:chgData name="Andréanne Hébert-Haché" userId="0b1b2925-bcd4-4886-89b0-55147dae80ee" providerId="ADAL" clId="{9A0A5EFC-8B70-4096-BD6B-442532FB3E27}" dt="2023-01-18T16:09:48.256" v="14407" actId="20577"/>
        <pc:sldMkLst>
          <pc:docMk/>
          <pc:sldMk cId="4041724974" sldId="350"/>
        </pc:sldMkLst>
        <pc:spChg chg="mod replST">
          <ac:chgData name="Andréanne Hébert-Haché" userId="0b1b2925-bcd4-4886-89b0-55147dae80ee" providerId="ADAL" clId="{9A0A5EFC-8B70-4096-BD6B-442532FB3E27}" dt="2023-01-18T16:06:41.261" v="14368"/>
          <ac:spMkLst>
            <pc:docMk/>
            <pc:sldMk cId="4041724974" sldId="350"/>
            <ac:spMk id="2" creationId="{CE66E6BE-20A1-BFE3-63F6-79E07964C458}"/>
          </ac:spMkLst>
        </pc:spChg>
        <pc:spChg chg="mod replST">
          <ac:chgData name="Andréanne Hébert-Haché" userId="0b1b2925-bcd4-4886-89b0-55147dae80ee" providerId="ADAL" clId="{9A0A5EFC-8B70-4096-BD6B-442532FB3E27}" dt="2023-01-18T16:09:48.256" v="14407" actId="20577"/>
          <ac:spMkLst>
            <pc:docMk/>
            <pc:sldMk cId="4041724974" sldId="350"/>
            <ac:spMk id="3" creationId="{C673D9AB-4EDA-0F6F-DDF7-A0D3792F032B}"/>
          </ac:spMkLst>
        </pc:spChg>
        <pc:graphicFrameChg chg="add del mod">
          <ac:chgData name="Andréanne Hébert-Haché" userId="0b1b2925-bcd4-4886-89b0-55147dae80ee" providerId="ADAL" clId="{9A0A5EFC-8B70-4096-BD6B-442532FB3E27}" dt="2023-01-18T15:39:44.715" v="13644"/>
          <ac:graphicFrameMkLst>
            <pc:docMk/>
            <pc:sldMk cId="4041724974" sldId="350"/>
            <ac:graphicFrameMk id="5" creationId="{50571BF5-63FA-48CD-FDAB-420B9A892276}"/>
          </ac:graphicFrameMkLst>
        </pc:graphicFrameChg>
        <pc:graphicFrameChg chg="add del mod">
          <ac:chgData name="Andréanne Hébert-Haché" userId="0b1b2925-bcd4-4886-89b0-55147dae80ee" providerId="ADAL" clId="{9A0A5EFC-8B70-4096-BD6B-442532FB3E27}" dt="2023-01-18T15:39:48.612" v="13646"/>
          <ac:graphicFrameMkLst>
            <pc:docMk/>
            <pc:sldMk cId="4041724974" sldId="350"/>
            <ac:graphicFrameMk id="6" creationId="{41318BEC-170D-3074-00C1-5A1E3E4227AA}"/>
          </ac:graphicFrameMkLst>
        </pc:graphicFrameChg>
        <pc:graphicFrameChg chg="add mod replST">
          <ac:chgData name="Andréanne Hébert-Haché" userId="0b1b2925-bcd4-4886-89b0-55147dae80ee" providerId="ADAL" clId="{9A0A5EFC-8B70-4096-BD6B-442532FB3E27}" dt="2023-01-18T16:06:41.268" v="14371"/>
          <ac:graphicFrameMkLst>
            <pc:docMk/>
            <pc:sldMk cId="4041724974" sldId="350"/>
            <ac:graphicFrameMk id="10" creationId="{F0D9426D-47AA-0489-09DA-9399A2E35E1D}"/>
          </ac:graphicFrameMkLst>
        </pc:graphicFrameChg>
        <pc:picChg chg="add mod replST">
          <ac:chgData name="Andréanne Hébert-Haché" userId="0b1b2925-bcd4-4886-89b0-55147dae80ee" providerId="ADAL" clId="{9A0A5EFC-8B70-4096-BD6B-442532FB3E27}" dt="2023-01-18T16:06:41.265" v="14370"/>
          <ac:picMkLst>
            <pc:docMk/>
            <pc:sldMk cId="4041724974" sldId="350"/>
            <ac:picMk id="4" creationId="{4DE8C191-BAC6-0A59-8424-504748CE9573}"/>
          </ac:picMkLst>
        </pc:picChg>
        <pc:picChg chg="add del mod">
          <ac:chgData name="Andréanne Hébert-Haché" userId="0b1b2925-bcd4-4886-89b0-55147dae80ee" providerId="ADAL" clId="{9A0A5EFC-8B70-4096-BD6B-442532FB3E27}" dt="2023-01-18T15:39:59.877" v="13653" actId="21"/>
          <ac:picMkLst>
            <pc:docMk/>
            <pc:sldMk cId="4041724974" sldId="350"/>
            <ac:picMk id="7" creationId="{8CADC2C4-E8BE-B654-8EA7-E5352B41ACA2}"/>
          </ac:picMkLst>
        </pc:picChg>
        <pc:picChg chg="add del mod">
          <ac:chgData name="Andréanne Hébert-Haché" userId="0b1b2925-bcd4-4886-89b0-55147dae80ee" providerId="ADAL" clId="{9A0A5EFC-8B70-4096-BD6B-442532FB3E27}" dt="2023-01-18T15:40:10.195" v="13660" actId="478"/>
          <ac:picMkLst>
            <pc:docMk/>
            <pc:sldMk cId="4041724974" sldId="350"/>
            <ac:picMk id="8" creationId="{DD9D81CD-F811-8744-7669-18C0B6AFF27B}"/>
          </ac:picMkLst>
        </pc:picChg>
        <pc:picChg chg="add del mod">
          <ac:chgData name="Andréanne Hébert-Haché" userId="0b1b2925-bcd4-4886-89b0-55147dae80ee" providerId="ADAL" clId="{9A0A5EFC-8B70-4096-BD6B-442532FB3E27}" dt="2023-01-18T15:40:21.927" v="13666" actId="478"/>
          <ac:picMkLst>
            <pc:docMk/>
            <pc:sldMk cId="4041724974" sldId="350"/>
            <ac:picMk id="9" creationId="{4CC70EB6-DF7A-2D3E-D404-BD405738E3AA}"/>
          </ac:picMkLst>
        </pc:picChg>
      </pc:sldChg>
      <pc:sldChg chg="addSp delSp modSp add mod">
        <pc:chgData name="Andréanne Hébert-Haché" userId="0b1b2925-bcd4-4886-89b0-55147dae80ee" providerId="ADAL" clId="{9A0A5EFC-8B70-4096-BD6B-442532FB3E27}" dt="2023-01-18T16:08:43.572" v="14400" actId="20577"/>
        <pc:sldMkLst>
          <pc:docMk/>
          <pc:sldMk cId="2078415136" sldId="351"/>
        </pc:sldMkLst>
        <pc:spChg chg="replST">
          <ac:chgData name="Andréanne Hébert-Haché" userId="0b1b2925-bcd4-4886-89b0-55147dae80ee" providerId="ADAL" clId="{9A0A5EFC-8B70-4096-BD6B-442532FB3E27}" dt="2023-01-18T16:06:41.170" v="14329"/>
          <ac:spMkLst>
            <pc:docMk/>
            <pc:sldMk cId="2078415136" sldId="351"/>
            <ac:spMk id="2" creationId="{8B349B94-A4FC-FB3F-5CBA-27CDB33DD1EC}"/>
          </ac:spMkLst>
        </pc:spChg>
        <pc:spChg chg="add del mod">
          <ac:chgData name="Andréanne Hébert-Haché" userId="0b1b2925-bcd4-4886-89b0-55147dae80ee" providerId="ADAL" clId="{9A0A5EFC-8B70-4096-BD6B-442532FB3E27}" dt="2023-01-18T13:26:04.351" v="9967" actId="478"/>
          <ac:spMkLst>
            <pc:docMk/>
            <pc:sldMk cId="2078415136" sldId="351"/>
            <ac:spMk id="3" creationId="{ED44B54C-09BE-4275-A2C6-51ED82FBE47F}"/>
          </ac:spMkLst>
        </pc:spChg>
        <pc:spChg chg="add del mod">
          <ac:chgData name="Andréanne Hébert-Haché" userId="0b1b2925-bcd4-4886-89b0-55147dae80ee" providerId="ADAL" clId="{9A0A5EFC-8B70-4096-BD6B-442532FB3E27}" dt="2023-01-18T13:25:34.054" v="9963"/>
          <ac:spMkLst>
            <pc:docMk/>
            <pc:sldMk cId="2078415136" sldId="351"/>
            <ac:spMk id="4" creationId="{3779A3C5-4DDC-A70E-5468-3902B84203A1}"/>
          </ac:spMkLst>
        </pc:spChg>
        <pc:spChg chg="add del mod">
          <ac:chgData name="Andréanne Hébert-Haché" userId="0b1b2925-bcd4-4886-89b0-55147dae80ee" providerId="ADAL" clId="{9A0A5EFC-8B70-4096-BD6B-442532FB3E27}" dt="2023-01-18T13:25:19.696" v="9943" actId="478"/>
          <ac:spMkLst>
            <pc:docMk/>
            <pc:sldMk cId="2078415136" sldId="351"/>
            <ac:spMk id="6" creationId="{2767381D-9D4A-AA77-D514-C8A516DBD81C}"/>
          </ac:spMkLst>
        </pc:spChg>
        <pc:spChg chg="add mod replST">
          <ac:chgData name="Andréanne Hébert-Haché" userId="0b1b2925-bcd4-4886-89b0-55147dae80ee" providerId="ADAL" clId="{9A0A5EFC-8B70-4096-BD6B-442532FB3E27}" dt="2023-01-18T16:08:43.572" v="14400" actId="20577"/>
          <ac:spMkLst>
            <pc:docMk/>
            <pc:sldMk cId="2078415136" sldId="351"/>
            <ac:spMk id="8" creationId="{3D3F6BD1-0512-EF7C-A064-FD56DDDEBA7F}"/>
          </ac:spMkLst>
        </pc:spChg>
        <pc:grpChg chg="add del">
          <ac:chgData name="Andréanne Hébert-Haché" userId="0b1b2925-bcd4-4886-89b0-55147dae80ee" providerId="ADAL" clId="{9A0A5EFC-8B70-4096-BD6B-442532FB3E27}" dt="2023-01-18T13:26:09.704" v="9968" actId="478"/>
          <ac:grpSpMkLst>
            <pc:docMk/>
            <pc:sldMk cId="2078415136" sldId="351"/>
            <ac:grpSpMk id="16" creationId="{9FDDF6E4-D7E2-88AD-D4B0-7140CC5A97E7}"/>
          </ac:grpSpMkLst>
        </pc:grpChg>
        <pc:picChg chg="add del mod replST">
          <ac:chgData name="Andréanne Hébert-Haché" userId="0b1b2925-bcd4-4886-89b0-55147dae80ee" providerId="ADAL" clId="{9A0A5EFC-8B70-4096-BD6B-442532FB3E27}" dt="2023-01-18T16:06:41.174" v="14330"/>
          <ac:picMkLst>
            <pc:docMk/>
            <pc:sldMk cId="2078415136" sldId="351"/>
            <ac:picMk id="15" creationId="{A577A36C-5393-FA18-D31F-E4940958317F}"/>
          </ac:picMkLst>
        </pc:picChg>
      </pc:sldChg>
      <pc:sldChg chg="modSp add mod ord">
        <pc:chgData name="Andréanne Hébert-Haché" userId="0b1b2925-bcd4-4886-89b0-55147dae80ee" providerId="ADAL" clId="{9A0A5EFC-8B70-4096-BD6B-442532FB3E27}" dt="2023-01-18T16:07:57.188" v="14381" actId="20577"/>
        <pc:sldMkLst>
          <pc:docMk/>
          <pc:sldMk cId="1258907362" sldId="352"/>
        </pc:sldMkLst>
        <pc:spChg chg="replST">
          <ac:chgData name="Andréanne Hébert-Haché" userId="0b1b2925-bcd4-4886-89b0-55147dae80ee" providerId="ADAL" clId="{9A0A5EFC-8B70-4096-BD6B-442532FB3E27}" dt="2023-01-18T16:06:41.153" v="14322"/>
          <ac:spMkLst>
            <pc:docMk/>
            <pc:sldMk cId="1258907362" sldId="352"/>
            <ac:spMk id="2" creationId="{8B349B94-A4FC-FB3F-5CBA-27CDB33DD1EC}"/>
          </ac:spMkLst>
        </pc:spChg>
        <pc:spChg chg="mod replST">
          <ac:chgData name="Andréanne Hébert-Haché" userId="0b1b2925-bcd4-4886-89b0-55147dae80ee" providerId="ADAL" clId="{9A0A5EFC-8B70-4096-BD6B-442532FB3E27}" dt="2023-01-18T16:07:57.188" v="14381" actId="20577"/>
          <ac:spMkLst>
            <pc:docMk/>
            <pc:sldMk cId="1258907362" sldId="352"/>
            <ac:spMk id="3" creationId="{ED44B54C-09BE-4275-A2C6-51ED82FBE47F}"/>
          </ac:spMkLst>
        </pc:spChg>
        <pc:grpChg chg="replST">
          <ac:chgData name="Andréanne Hébert-Haché" userId="0b1b2925-bcd4-4886-89b0-55147dae80ee" providerId="ADAL" clId="{9A0A5EFC-8B70-4096-BD6B-442532FB3E27}" dt="2023-01-18T16:06:41.160" v="14325"/>
          <ac:grpSpMkLst>
            <pc:docMk/>
            <pc:sldMk cId="1258907362" sldId="352"/>
            <ac:grpSpMk id="16" creationId="{9FDDF6E4-D7E2-88AD-D4B0-7140CC5A97E7}"/>
          </ac:grpSpMkLst>
        </pc:grpChg>
        <pc:picChg chg="replST">
          <ac:chgData name="Andréanne Hébert-Haché" userId="0b1b2925-bcd4-4886-89b0-55147dae80ee" providerId="ADAL" clId="{9A0A5EFC-8B70-4096-BD6B-442532FB3E27}" dt="2023-01-18T16:06:41.158" v="14324"/>
          <ac:picMkLst>
            <pc:docMk/>
            <pc:sldMk cId="1258907362" sldId="352"/>
            <ac:picMk id="15" creationId="{A577A36C-5393-FA18-D31F-E4940958317F}"/>
          </ac:picMkLst>
        </pc:picChg>
      </pc:sldChg>
      <pc:sldChg chg="addSp delSp modSp new del mod modClrScheme chgLayout">
        <pc:chgData name="Andréanne Hébert-Haché" userId="0b1b2925-bcd4-4886-89b0-55147dae80ee" providerId="ADAL" clId="{9A0A5EFC-8B70-4096-BD6B-442532FB3E27}" dt="2023-01-18T14:44:31.800" v="12459" actId="47"/>
        <pc:sldMkLst>
          <pc:docMk/>
          <pc:sldMk cId="1678702857" sldId="353"/>
        </pc:sldMkLst>
        <pc:spChg chg="del mod ord">
          <ac:chgData name="Andréanne Hébert-Haché" userId="0b1b2925-bcd4-4886-89b0-55147dae80ee" providerId="ADAL" clId="{9A0A5EFC-8B70-4096-BD6B-442532FB3E27}" dt="2023-01-18T14:33:50.007" v="12309" actId="700"/>
          <ac:spMkLst>
            <pc:docMk/>
            <pc:sldMk cId="1678702857" sldId="353"/>
            <ac:spMk id="2" creationId="{D34CE226-E9BB-A753-805F-4AE1A487614B}"/>
          </ac:spMkLst>
        </pc:spChg>
        <pc:spChg chg="del">
          <ac:chgData name="Andréanne Hébert-Haché" userId="0b1b2925-bcd4-4886-89b0-55147dae80ee" providerId="ADAL" clId="{9A0A5EFC-8B70-4096-BD6B-442532FB3E27}" dt="2023-01-18T14:33:50.007" v="12309" actId="700"/>
          <ac:spMkLst>
            <pc:docMk/>
            <pc:sldMk cId="1678702857" sldId="353"/>
            <ac:spMk id="3" creationId="{8E75D999-045E-75C5-72B8-969DE82BF029}"/>
          </ac:spMkLst>
        </pc:spChg>
        <pc:spChg chg="del">
          <ac:chgData name="Andréanne Hébert-Haché" userId="0b1b2925-bcd4-4886-89b0-55147dae80ee" providerId="ADAL" clId="{9A0A5EFC-8B70-4096-BD6B-442532FB3E27}" dt="2023-01-18T14:33:50.007" v="12309" actId="700"/>
          <ac:spMkLst>
            <pc:docMk/>
            <pc:sldMk cId="1678702857" sldId="353"/>
            <ac:spMk id="4" creationId="{AD08C478-4D49-CE8C-6C8D-18DB9BED766C}"/>
          </ac:spMkLst>
        </pc:spChg>
        <pc:spChg chg="add mod ord">
          <ac:chgData name="Andréanne Hébert-Haché" userId="0b1b2925-bcd4-4886-89b0-55147dae80ee" providerId="ADAL" clId="{9A0A5EFC-8B70-4096-BD6B-442532FB3E27}" dt="2023-01-18T14:35:01.236" v="12405" actId="120"/>
          <ac:spMkLst>
            <pc:docMk/>
            <pc:sldMk cId="1678702857" sldId="353"/>
            <ac:spMk id="5" creationId="{3AD2C129-6FEA-1FE9-A7FC-C37742B28709}"/>
          </ac:spMkLst>
        </pc:spChg>
        <pc:picChg chg="add del mod">
          <ac:chgData name="Andréanne Hébert-Haché" userId="0b1b2925-bcd4-4886-89b0-55147dae80ee" providerId="ADAL" clId="{9A0A5EFC-8B70-4096-BD6B-442532FB3E27}" dt="2023-01-18T14:37:05.177" v="12416" actId="478"/>
          <ac:picMkLst>
            <pc:docMk/>
            <pc:sldMk cId="1678702857" sldId="353"/>
            <ac:picMk id="6" creationId="{591F828B-6E4B-4B0E-A876-B31CAC4A1C81}"/>
          </ac:picMkLst>
        </pc:picChg>
        <pc:picChg chg="add del mod">
          <ac:chgData name="Andréanne Hébert-Haché" userId="0b1b2925-bcd4-4886-89b0-55147dae80ee" providerId="ADAL" clId="{9A0A5EFC-8B70-4096-BD6B-442532FB3E27}" dt="2023-01-18T14:37:08.072" v="12417" actId="478"/>
          <ac:picMkLst>
            <pc:docMk/>
            <pc:sldMk cId="1678702857" sldId="353"/>
            <ac:picMk id="8" creationId="{1F1EC41E-AA81-247B-AD01-618EECCF7055}"/>
          </ac:picMkLst>
        </pc:picChg>
        <pc:picChg chg="add del">
          <ac:chgData name="Andréanne Hébert-Haché" userId="0b1b2925-bcd4-4886-89b0-55147dae80ee" providerId="ADAL" clId="{9A0A5EFC-8B70-4096-BD6B-442532FB3E27}" dt="2023-01-18T14:38:03.738" v="12419" actId="478"/>
          <ac:picMkLst>
            <pc:docMk/>
            <pc:sldMk cId="1678702857" sldId="353"/>
            <ac:picMk id="10" creationId="{666D6B21-FF62-CC8E-ED36-FD0873AEA25A}"/>
          </ac:picMkLst>
        </pc:picChg>
        <pc:picChg chg="add del mod">
          <ac:chgData name="Andréanne Hébert-Haché" userId="0b1b2925-bcd4-4886-89b0-55147dae80ee" providerId="ADAL" clId="{9A0A5EFC-8B70-4096-BD6B-442532FB3E27}" dt="2023-01-18T14:39:11.210" v="12424" actId="478"/>
          <ac:picMkLst>
            <pc:docMk/>
            <pc:sldMk cId="1678702857" sldId="353"/>
            <ac:picMk id="12" creationId="{15243D2C-C536-C704-E5F2-CBCC644BED59}"/>
          </ac:picMkLst>
        </pc:picChg>
        <pc:picChg chg="add del">
          <ac:chgData name="Andréanne Hébert-Haché" userId="0b1b2925-bcd4-4886-89b0-55147dae80ee" providerId="ADAL" clId="{9A0A5EFC-8B70-4096-BD6B-442532FB3E27}" dt="2023-01-18T14:39:00.214" v="12423" actId="478"/>
          <ac:picMkLst>
            <pc:docMk/>
            <pc:sldMk cId="1678702857" sldId="353"/>
            <ac:picMk id="14" creationId="{CA93D306-D3D5-5CC3-3A5E-640BEAD1A430}"/>
          </ac:picMkLst>
        </pc:picChg>
        <pc:picChg chg="add mod">
          <ac:chgData name="Andréanne Hébert-Haché" userId="0b1b2925-bcd4-4886-89b0-55147dae80ee" providerId="ADAL" clId="{9A0A5EFC-8B70-4096-BD6B-442532FB3E27}" dt="2023-01-18T14:40:11.470" v="12449" actId="12789"/>
          <ac:picMkLst>
            <pc:docMk/>
            <pc:sldMk cId="1678702857" sldId="353"/>
            <ac:picMk id="16" creationId="{4302D374-8F9F-A3B2-8AB2-56EA3340DD57}"/>
          </ac:picMkLst>
        </pc:picChg>
        <pc:picChg chg="add mod">
          <ac:chgData name="Andréanne Hébert-Haché" userId="0b1b2925-bcd4-4886-89b0-55147dae80ee" providerId="ADAL" clId="{9A0A5EFC-8B70-4096-BD6B-442532FB3E27}" dt="2023-01-18T14:40:11.470" v="12449" actId="12789"/>
          <ac:picMkLst>
            <pc:docMk/>
            <pc:sldMk cId="1678702857" sldId="353"/>
            <ac:picMk id="18" creationId="{F73F3AD8-935F-5A0A-C5B2-2C4AA19AE6E5}"/>
          </ac:picMkLst>
        </pc:picChg>
        <pc:picChg chg="add mod">
          <ac:chgData name="Andréanne Hébert-Haché" userId="0b1b2925-bcd4-4886-89b0-55147dae80ee" providerId="ADAL" clId="{9A0A5EFC-8B70-4096-BD6B-442532FB3E27}" dt="2023-01-18T14:40:11.470" v="12449" actId="12789"/>
          <ac:picMkLst>
            <pc:docMk/>
            <pc:sldMk cId="1678702857" sldId="353"/>
            <ac:picMk id="20" creationId="{797791D8-DE6E-FB09-F7A9-C4D958762093}"/>
          </ac:picMkLst>
        </pc:picChg>
      </pc:sldChg>
      <pc:sldChg chg="addSp delSp modSp new mod modAnim">
        <pc:chgData name="Andréanne Hébert-Haché" userId="0b1b2925-bcd4-4886-89b0-55147dae80ee" providerId="ADAL" clId="{9A0A5EFC-8B70-4096-BD6B-442532FB3E27}" dt="2023-01-18T16:06:41.240" v="14359"/>
        <pc:sldMkLst>
          <pc:docMk/>
          <pc:sldMk cId="1418125075" sldId="354"/>
        </pc:sldMkLst>
        <pc:spChg chg="mod replST">
          <ac:chgData name="Andréanne Hébert-Haché" userId="0b1b2925-bcd4-4886-89b0-55147dae80ee" providerId="ADAL" clId="{9A0A5EFC-8B70-4096-BD6B-442532FB3E27}" dt="2023-01-18T16:06:41.236" v="14357"/>
          <ac:spMkLst>
            <pc:docMk/>
            <pc:sldMk cId="1418125075" sldId="354"/>
            <ac:spMk id="2" creationId="{294C68E0-4592-CCB9-1E44-23C01B942140}"/>
          </ac:spMkLst>
        </pc:spChg>
        <pc:spChg chg="add mod replST">
          <ac:chgData name="Andréanne Hébert-Haché" userId="0b1b2925-bcd4-4886-89b0-55147dae80ee" providerId="ADAL" clId="{9A0A5EFC-8B70-4096-BD6B-442532FB3E27}" dt="2023-01-18T16:06:41.240" v="14359"/>
          <ac:spMkLst>
            <pc:docMk/>
            <pc:sldMk cId="1418125075" sldId="354"/>
            <ac:spMk id="7" creationId="{6F559669-E17A-F777-B5D8-2EAC345E5860}"/>
          </ac:spMkLst>
        </pc:spChg>
        <pc:picChg chg="add del mod">
          <ac:chgData name="Andréanne Hébert-Haché" userId="0b1b2925-bcd4-4886-89b0-55147dae80ee" providerId="ADAL" clId="{9A0A5EFC-8B70-4096-BD6B-442532FB3E27}" dt="2023-01-18T14:43:17.453" v="12455" actId="478"/>
          <ac:picMkLst>
            <pc:docMk/>
            <pc:sldMk cId="1418125075" sldId="354"/>
            <ac:picMk id="4" creationId="{FB5648F2-9138-E25E-D699-9201D5B60C6D}"/>
          </ac:picMkLst>
        </pc:picChg>
        <pc:picChg chg="add mod replST">
          <ac:chgData name="Andréanne Hébert-Haché" userId="0b1b2925-bcd4-4886-89b0-55147dae80ee" providerId="ADAL" clId="{9A0A5EFC-8B70-4096-BD6B-442532FB3E27}" dt="2023-01-18T16:06:41.238" v="14358"/>
          <ac:picMkLst>
            <pc:docMk/>
            <pc:sldMk cId="1418125075" sldId="354"/>
            <ac:picMk id="6" creationId="{A6E46773-F88B-7789-C781-0EBBDBC67EB1}"/>
          </ac:picMkLst>
        </pc:picChg>
      </pc:sldChg>
      <pc:sldChg chg="addSp delSp modSp add mod delAnim">
        <pc:chgData name="Andréanne Hébert-Haché" userId="0b1b2925-bcd4-4886-89b0-55147dae80ee" providerId="ADAL" clId="{9A0A5EFC-8B70-4096-BD6B-442532FB3E27}" dt="2023-01-18T16:06:41.245" v="14361"/>
        <pc:sldMkLst>
          <pc:docMk/>
          <pc:sldMk cId="1591792402" sldId="355"/>
        </pc:sldMkLst>
        <pc:spChg chg="replST">
          <ac:chgData name="Andréanne Hébert-Haché" userId="0b1b2925-bcd4-4886-89b0-55147dae80ee" providerId="ADAL" clId="{9A0A5EFC-8B70-4096-BD6B-442532FB3E27}" dt="2023-01-18T16:06:41.243" v="14360"/>
          <ac:spMkLst>
            <pc:docMk/>
            <pc:sldMk cId="1591792402" sldId="355"/>
            <ac:spMk id="2" creationId="{294C68E0-4592-CCB9-1E44-23C01B942140}"/>
          </ac:spMkLst>
        </pc:spChg>
        <pc:spChg chg="del">
          <ac:chgData name="Andréanne Hébert-Haché" userId="0b1b2925-bcd4-4886-89b0-55147dae80ee" providerId="ADAL" clId="{9A0A5EFC-8B70-4096-BD6B-442532FB3E27}" dt="2023-01-18T14:45:47.172" v="12472" actId="478"/>
          <ac:spMkLst>
            <pc:docMk/>
            <pc:sldMk cId="1591792402" sldId="355"/>
            <ac:spMk id="7" creationId="{6F559669-E17A-F777-B5D8-2EAC345E5860}"/>
          </ac:spMkLst>
        </pc:spChg>
        <pc:picChg chg="add mod replST">
          <ac:chgData name="Andréanne Hébert-Haché" userId="0b1b2925-bcd4-4886-89b0-55147dae80ee" providerId="ADAL" clId="{9A0A5EFC-8B70-4096-BD6B-442532FB3E27}" dt="2023-01-18T16:06:41.245" v="14361"/>
          <ac:picMkLst>
            <pc:docMk/>
            <pc:sldMk cId="1591792402" sldId="355"/>
            <ac:picMk id="3" creationId="{ED97DA2E-E94C-815B-6348-B37258C0E886}"/>
          </ac:picMkLst>
        </pc:picChg>
        <pc:picChg chg="del">
          <ac:chgData name="Andréanne Hébert-Haché" userId="0b1b2925-bcd4-4886-89b0-55147dae80ee" providerId="ADAL" clId="{9A0A5EFC-8B70-4096-BD6B-442532FB3E27}" dt="2023-01-18T14:45:45.075" v="12471" actId="478"/>
          <ac:picMkLst>
            <pc:docMk/>
            <pc:sldMk cId="1591792402" sldId="355"/>
            <ac:picMk id="6" creationId="{A6E46773-F88B-7789-C781-0EBBDBC67EB1}"/>
          </ac:picMkLst>
        </pc:picChg>
      </pc:sldChg>
      <pc:sldChg chg="modSp add del mod ord modAnim">
        <pc:chgData name="Andréanne Hébert-Haché" userId="0b1b2925-bcd4-4886-89b0-55147dae80ee" providerId="ADAL" clId="{9A0A5EFC-8B70-4096-BD6B-442532FB3E27}" dt="2023-01-18T16:06:41.283" v="14377"/>
        <pc:sldMkLst>
          <pc:docMk/>
          <pc:sldMk cId="941157471" sldId="367"/>
        </pc:sldMkLst>
        <pc:spChg chg="mod replST">
          <ac:chgData name="Andréanne Hébert-Haché" userId="0b1b2925-bcd4-4886-89b0-55147dae80ee" providerId="ADAL" clId="{9A0A5EFC-8B70-4096-BD6B-442532FB3E27}" dt="2023-01-18T16:06:41.277" v="14374"/>
          <ac:spMkLst>
            <pc:docMk/>
            <pc:sldMk cId="941157471" sldId="367"/>
            <ac:spMk id="2" creationId="{DEC2A161-554E-86AE-39D0-7E65A8260AA4}"/>
          </ac:spMkLst>
        </pc:spChg>
        <pc:spChg chg="replST">
          <ac:chgData name="Andréanne Hébert-Haché" userId="0b1b2925-bcd4-4886-89b0-55147dae80ee" providerId="ADAL" clId="{9A0A5EFC-8B70-4096-BD6B-442532FB3E27}" dt="2023-01-18T16:06:41.279" v="14375"/>
          <ac:spMkLst>
            <pc:docMk/>
            <pc:sldMk cId="941157471" sldId="367"/>
            <ac:spMk id="4" creationId="{EF8E9BE0-A40E-CEA6-7B76-17E0EA92E304}"/>
          </ac:spMkLst>
        </pc:spChg>
        <pc:spChg chg="replST">
          <ac:chgData name="Andréanne Hébert-Haché" userId="0b1b2925-bcd4-4886-89b0-55147dae80ee" providerId="ADAL" clId="{9A0A5EFC-8B70-4096-BD6B-442532FB3E27}" dt="2023-01-18T16:06:41.281" v="14376"/>
          <ac:spMkLst>
            <pc:docMk/>
            <pc:sldMk cId="941157471" sldId="367"/>
            <ac:spMk id="5" creationId="{C1E33C08-2D54-D6A9-8743-39B476105E40}"/>
          </ac:spMkLst>
        </pc:spChg>
        <pc:graphicFrameChg chg="mod replST modGraphic">
          <ac:chgData name="Andréanne Hébert-Haché" userId="0b1b2925-bcd4-4886-89b0-55147dae80ee" providerId="ADAL" clId="{9A0A5EFC-8B70-4096-BD6B-442532FB3E27}" dt="2023-01-18T16:06:41.283" v="14377"/>
          <ac:graphicFrameMkLst>
            <pc:docMk/>
            <pc:sldMk cId="941157471" sldId="367"/>
            <ac:graphicFrameMk id="6" creationId="{FE01CA47-9C86-BDEF-7BC1-5942B8F785CC}"/>
          </ac:graphicFrameMkLst>
        </pc:graphicFrameChg>
      </pc:sldChg>
      <pc:sldChg chg="add del ord">
        <pc:chgData name="Andréanne Hébert-Haché" userId="0b1b2925-bcd4-4886-89b0-55147dae80ee" providerId="ADAL" clId="{9A0A5EFC-8B70-4096-BD6B-442532FB3E27}" dt="2023-01-18T16:03:57.988" v="14315" actId="2696"/>
        <pc:sldMkLst>
          <pc:docMk/>
          <pc:sldMk cId="3769418235" sldId="36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rammirabel-my.sharepoint.com/personal/cprovost_crammirabel_onmicrosoft_com/Documents/Projets%20recherche/2018-2023-grappe%20cold%20hardiness%20(CGCN-5)/volet%201%20bud%20hardiness/hiver%202019-2020/suivi%20de%20gel_2019%20-30-avril%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rammirabel-my.sharepoint.com/personal/cprovost_crammirabel_onmicrosoft_com/Documents/Projets%20recherche/2018-2023-grappe%20cold%20hardiness%20(CGCN-5)/volet%201%20bud%20hardiness/saison%202020-2021/suivi%20gel%202021-CP-ah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rammirabel-my.sharepoint.com/personal/cprovost_crammirabel_onmicrosoft_com/Documents/Projets%20recherche/2018-2023-grappe%20cold%20hardiness%20(CGCN-5)/volet%201%20bud%20hardiness/saison%202021-2022/suivi%20gel%202022.april20-ah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rammirabel-my.sharepoint.com/personal/cprovost_crammirabel_onmicrosoft_com/Documents/Projets%20recherche/2018-2023-grappe%20cold%20hardiness%20(CGCN-5)/volet%201%20bud%20hardiness/saison%202021-2022/r&#233;sum&#233;%20taux%20de%20survie%20bourgeons%202021-202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dreanne\Desktop\BROCK\Conference\ASEV%20ES\ASEV%20ES%202017\grape%20growing%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sz="2000" dirty="0"/>
              <a:t>Cold</a:t>
            </a:r>
            <a:r>
              <a:rPr lang="en-US" sz="2000" baseline="0" dirty="0"/>
              <a:t> hardiness monitoring – LT50 – Oka 2019-2020</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0.11818527777777776"/>
          <c:y val="0.1349306971334181"/>
          <c:w val="0.62657722222222223"/>
          <c:h val="0.75742527757766653"/>
        </c:manualLayout>
      </c:layout>
      <c:scatterChart>
        <c:scatterStyle val="lineMarker"/>
        <c:varyColors val="0"/>
        <c:ser>
          <c:idx val="1"/>
          <c:order val="0"/>
          <c:tx>
            <c:v>Min</c:v>
          </c:tx>
          <c:spPr>
            <a:ln w="19050" cap="rnd">
              <a:solidFill>
                <a:schemeClr val="tx1"/>
              </a:solidFill>
              <a:prstDash val="sysDash"/>
              <a:round/>
            </a:ln>
            <a:effectLst/>
          </c:spPr>
          <c:marker>
            <c:symbol val="circle"/>
            <c:size val="5"/>
            <c:spPr>
              <a:solidFill>
                <a:schemeClr val="tx1"/>
              </a:solidFill>
              <a:ln w="9525">
                <a:solidFill>
                  <a:schemeClr val="tx1"/>
                </a:solidFill>
              </a:ln>
              <a:effectLst/>
            </c:spPr>
          </c:marker>
          <c:xVal>
            <c:numRef>
              <c:f>Oka_temp!$G$3603:$G$3755</c:f>
              <c:numCache>
                <c:formatCode>m/d/yyyy</c:formatCode>
                <c:ptCount val="153"/>
                <c:pt idx="0">
                  <c:v>43800</c:v>
                </c:pt>
                <c:pt idx="1">
                  <c:v>43801</c:v>
                </c:pt>
                <c:pt idx="2">
                  <c:v>43802</c:v>
                </c:pt>
                <c:pt idx="3">
                  <c:v>43803</c:v>
                </c:pt>
                <c:pt idx="4">
                  <c:v>43804</c:v>
                </c:pt>
                <c:pt idx="5">
                  <c:v>43805</c:v>
                </c:pt>
                <c:pt idx="6">
                  <c:v>43806</c:v>
                </c:pt>
                <c:pt idx="7">
                  <c:v>43807</c:v>
                </c:pt>
                <c:pt idx="8">
                  <c:v>43808</c:v>
                </c:pt>
                <c:pt idx="9">
                  <c:v>43809</c:v>
                </c:pt>
                <c:pt idx="10">
                  <c:v>43810</c:v>
                </c:pt>
                <c:pt idx="11">
                  <c:v>43811</c:v>
                </c:pt>
                <c:pt idx="12">
                  <c:v>43812</c:v>
                </c:pt>
                <c:pt idx="13">
                  <c:v>43813</c:v>
                </c:pt>
                <c:pt idx="14">
                  <c:v>43814</c:v>
                </c:pt>
                <c:pt idx="15">
                  <c:v>43815</c:v>
                </c:pt>
                <c:pt idx="16">
                  <c:v>43816</c:v>
                </c:pt>
                <c:pt idx="17">
                  <c:v>43817</c:v>
                </c:pt>
                <c:pt idx="18">
                  <c:v>43818</c:v>
                </c:pt>
                <c:pt idx="19">
                  <c:v>43819</c:v>
                </c:pt>
                <c:pt idx="20">
                  <c:v>43820</c:v>
                </c:pt>
                <c:pt idx="21">
                  <c:v>43821</c:v>
                </c:pt>
                <c:pt idx="22">
                  <c:v>43822</c:v>
                </c:pt>
                <c:pt idx="23">
                  <c:v>43823</c:v>
                </c:pt>
                <c:pt idx="24">
                  <c:v>43824</c:v>
                </c:pt>
                <c:pt idx="25">
                  <c:v>43825</c:v>
                </c:pt>
                <c:pt idx="26">
                  <c:v>43826</c:v>
                </c:pt>
                <c:pt idx="27">
                  <c:v>43827</c:v>
                </c:pt>
                <c:pt idx="28">
                  <c:v>43828</c:v>
                </c:pt>
                <c:pt idx="29">
                  <c:v>43829</c:v>
                </c:pt>
                <c:pt idx="30">
                  <c:v>43830</c:v>
                </c:pt>
                <c:pt idx="31">
                  <c:v>43831</c:v>
                </c:pt>
                <c:pt idx="32">
                  <c:v>43832</c:v>
                </c:pt>
                <c:pt idx="33">
                  <c:v>43833</c:v>
                </c:pt>
                <c:pt idx="34">
                  <c:v>43834</c:v>
                </c:pt>
                <c:pt idx="35">
                  <c:v>43835</c:v>
                </c:pt>
                <c:pt idx="36">
                  <c:v>43836</c:v>
                </c:pt>
                <c:pt idx="37">
                  <c:v>43837</c:v>
                </c:pt>
                <c:pt idx="38">
                  <c:v>43838</c:v>
                </c:pt>
                <c:pt idx="39">
                  <c:v>43839</c:v>
                </c:pt>
                <c:pt idx="40">
                  <c:v>43840</c:v>
                </c:pt>
                <c:pt idx="41">
                  <c:v>43841</c:v>
                </c:pt>
                <c:pt idx="42">
                  <c:v>43842</c:v>
                </c:pt>
                <c:pt idx="43">
                  <c:v>43843</c:v>
                </c:pt>
                <c:pt idx="44">
                  <c:v>43844</c:v>
                </c:pt>
                <c:pt idx="45">
                  <c:v>43845</c:v>
                </c:pt>
                <c:pt idx="46">
                  <c:v>43846</c:v>
                </c:pt>
                <c:pt idx="47">
                  <c:v>43847</c:v>
                </c:pt>
                <c:pt idx="48">
                  <c:v>43848</c:v>
                </c:pt>
                <c:pt idx="49">
                  <c:v>43849</c:v>
                </c:pt>
                <c:pt idx="50">
                  <c:v>43850</c:v>
                </c:pt>
                <c:pt idx="51">
                  <c:v>43851</c:v>
                </c:pt>
                <c:pt idx="52">
                  <c:v>43852</c:v>
                </c:pt>
                <c:pt idx="53">
                  <c:v>43853</c:v>
                </c:pt>
                <c:pt idx="54">
                  <c:v>43854</c:v>
                </c:pt>
                <c:pt idx="55">
                  <c:v>43855</c:v>
                </c:pt>
                <c:pt idx="56">
                  <c:v>43856</c:v>
                </c:pt>
                <c:pt idx="57">
                  <c:v>43857</c:v>
                </c:pt>
                <c:pt idx="58">
                  <c:v>43858</c:v>
                </c:pt>
                <c:pt idx="59">
                  <c:v>43859</c:v>
                </c:pt>
                <c:pt idx="60">
                  <c:v>43860</c:v>
                </c:pt>
                <c:pt idx="61">
                  <c:v>43861</c:v>
                </c:pt>
                <c:pt idx="62">
                  <c:v>43862</c:v>
                </c:pt>
                <c:pt idx="63">
                  <c:v>43863</c:v>
                </c:pt>
                <c:pt idx="64">
                  <c:v>43864</c:v>
                </c:pt>
                <c:pt idx="65">
                  <c:v>43865</c:v>
                </c:pt>
                <c:pt idx="66">
                  <c:v>43866</c:v>
                </c:pt>
                <c:pt idx="67">
                  <c:v>43867</c:v>
                </c:pt>
                <c:pt idx="68">
                  <c:v>43868</c:v>
                </c:pt>
                <c:pt idx="69">
                  <c:v>43869</c:v>
                </c:pt>
                <c:pt idx="70">
                  <c:v>43870</c:v>
                </c:pt>
                <c:pt idx="71">
                  <c:v>43871</c:v>
                </c:pt>
                <c:pt idx="72">
                  <c:v>43872</c:v>
                </c:pt>
                <c:pt idx="73">
                  <c:v>43873</c:v>
                </c:pt>
                <c:pt idx="74">
                  <c:v>43874</c:v>
                </c:pt>
                <c:pt idx="75">
                  <c:v>43875</c:v>
                </c:pt>
                <c:pt idx="76">
                  <c:v>43876</c:v>
                </c:pt>
                <c:pt idx="77">
                  <c:v>43877</c:v>
                </c:pt>
                <c:pt idx="78">
                  <c:v>43878</c:v>
                </c:pt>
                <c:pt idx="79">
                  <c:v>43879</c:v>
                </c:pt>
                <c:pt idx="80">
                  <c:v>43880</c:v>
                </c:pt>
                <c:pt idx="81">
                  <c:v>43881</c:v>
                </c:pt>
                <c:pt idx="82">
                  <c:v>43882</c:v>
                </c:pt>
                <c:pt idx="83">
                  <c:v>43883</c:v>
                </c:pt>
                <c:pt idx="84">
                  <c:v>43884</c:v>
                </c:pt>
                <c:pt idx="85">
                  <c:v>43885</c:v>
                </c:pt>
                <c:pt idx="86">
                  <c:v>43886</c:v>
                </c:pt>
                <c:pt idx="87">
                  <c:v>43887</c:v>
                </c:pt>
                <c:pt idx="88">
                  <c:v>43888</c:v>
                </c:pt>
                <c:pt idx="89">
                  <c:v>43889</c:v>
                </c:pt>
                <c:pt idx="90">
                  <c:v>43890</c:v>
                </c:pt>
                <c:pt idx="91">
                  <c:v>43891</c:v>
                </c:pt>
                <c:pt idx="92">
                  <c:v>43892</c:v>
                </c:pt>
                <c:pt idx="93">
                  <c:v>43893</c:v>
                </c:pt>
                <c:pt idx="94">
                  <c:v>43894</c:v>
                </c:pt>
                <c:pt idx="95">
                  <c:v>43895</c:v>
                </c:pt>
                <c:pt idx="96">
                  <c:v>43896</c:v>
                </c:pt>
                <c:pt idx="97">
                  <c:v>43897</c:v>
                </c:pt>
                <c:pt idx="98">
                  <c:v>43898</c:v>
                </c:pt>
                <c:pt idx="99">
                  <c:v>43899</c:v>
                </c:pt>
                <c:pt idx="100">
                  <c:v>43900</c:v>
                </c:pt>
                <c:pt idx="101">
                  <c:v>43901</c:v>
                </c:pt>
                <c:pt idx="102">
                  <c:v>43902</c:v>
                </c:pt>
                <c:pt idx="103">
                  <c:v>43903</c:v>
                </c:pt>
                <c:pt idx="104">
                  <c:v>43904</c:v>
                </c:pt>
                <c:pt idx="105">
                  <c:v>43905</c:v>
                </c:pt>
                <c:pt idx="106">
                  <c:v>43906</c:v>
                </c:pt>
                <c:pt idx="107">
                  <c:v>43907</c:v>
                </c:pt>
                <c:pt idx="108">
                  <c:v>43908</c:v>
                </c:pt>
                <c:pt idx="109">
                  <c:v>43909</c:v>
                </c:pt>
                <c:pt idx="110">
                  <c:v>43910</c:v>
                </c:pt>
                <c:pt idx="111">
                  <c:v>43911</c:v>
                </c:pt>
                <c:pt idx="112">
                  <c:v>43912</c:v>
                </c:pt>
                <c:pt idx="113">
                  <c:v>43913</c:v>
                </c:pt>
                <c:pt idx="114">
                  <c:v>43914</c:v>
                </c:pt>
                <c:pt idx="115">
                  <c:v>43915</c:v>
                </c:pt>
                <c:pt idx="116">
                  <c:v>43916</c:v>
                </c:pt>
                <c:pt idx="117">
                  <c:v>43917</c:v>
                </c:pt>
                <c:pt idx="118">
                  <c:v>43918</c:v>
                </c:pt>
                <c:pt idx="119">
                  <c:v>43919</c:v>
                </c:pt>
                <c:pt idx="120">
                  <c:v>43920</c:v>
                </c:pt>
                <c:pt idx="121">
                  <c:v>43921</c:v>
                </c:pt>
                <c:pt idx="122">
                  <c:v>43922</c:v>
                </c:pt>
                <c:pt idx="123">
                  <c:v>43923</c:v>
                </c:pt>
                <c:pt idx="124">
                  <c:v>43924</c:v>
                </c:pt>
                <c:pt idx="125">
                  <c:v>43925</c:v>
                </c:pt>
                <c:pt idx="126">
                  <c:v>43926</c:v>
                </c:pt>
                <c:pt idx="127">
                  <c:v>43927</c:v>
                </c:pt>
                <c:pt idx="128">
                  <c:v>43928</c:v>
                </c:pt>
                <c:pt idx="129">
                  <c:v>43929</c:v>
                </c:pt>
                <c:pt idx="130">
                  <c:v>43930</c:v>
                </c:pt>
                <c:pt idx="131">
                  <c:v>43931</c:v>
                </c:pt>
                <c:pt idx="132">
                  <c:v>43932</c:v>
                </c:pt>
                <c:pt idx="133">
                  <c:v>43933</c:v>
                </c:pt>
                <c:pt idx="134">
                  <c:v>43934</c:v>
                </c:pt>
                <c:pt idx="135">
                  <c:v>43935</c:v>
                </c:pt>
                <c:pt idx="136">
                  <c:v>43936</c:v>
                </c:pt>
                <c:pt idx="137">
                  <c:v>43937</c:v>
                </c:pt>
                <c:pt idx="138">
                  <c:v>43938</c:v>
                </c:pt>
                <c:pt idx="139">
                  <c:v>43939</c:v>
                </c:pt>
                <c:pt idx="140">
                  <c:v>43940</c:v>
                </c:pt>
                <c:pt idx="141">
                  <c:v>43941</c:v>
                </c:pt>
                <c:pt idx="142">
                  <c:v>43942</c:v>
                </c:pt>
                <c:pt idx="143">
                  <c:v>43943</c:v>
                </c:pt>
                <c:pt idx="144">
                  <c:v>43944</c:v>
                </c:pt>
                <c:pt idx="145">
                  <c:v>43945</c:v>
                </c:pt>
                <c:pt idx="146">
                  <c:v>43946</c:v>
                </c:pt>
                <c:pt idx="147">
                  <c:v>43947</c:v>
                </c:pt>
                <c:pt idx="148">
                  <c:v>43948</c:v>
                </c:pt>
                <c:pt idx="149">
                  <c:v>43949</c:v>
                </c:pt>
                <c:pt idx="150">
                  <c:v>43950</c:v>
                </c:pt>
                <c:pt idx="151">
                  <c:v>43951</c:v>
                </c:pt>
                <c:pt idx="152">
                  <c:v>43952</c:v>
                </c:pt>
              </c:numCache>
            </c:numRef>
          </c:xVal>
          <c:yVal>
            <c:numRef>
              <c:f>Oka_temp!$I$1:$I$3755</c:f>
              <c:numCache>
                <c:formatCode>General</c:formatCode>
                <c:ptCount val="154"/>
                <c:pt idx="0">
                  <c:v>0</c:v>
                </c:pt>
                <c:pt idx="1">
                  <c:v>-12.343</c:v>
                </c:pt>
                <c:pt idx="2">
                  <c:v>-7.5750000000000002</c:v>
                </c:pt>
                <c:pt idx="3">
                  <c:v>-6.8339999999999996</c:v>
                </c:pt>
                <c:pt idx="4">
                  <c:v>-4.8949999999999996</c:v>
                </c:pt>
                <c:pt idx="5">
                  <c:v>-5.2640000000000002</c:v>
                </c:pt>
                <c:pt idx="6">
                  <c:v>-8.4969999999999999</c:v>
                </c:pt>
                <c:pt idx="7">
                  <c:v>-10.023</c:v>
                </c:pt>
                <c:pt idx="8">
                  <c:v>-11.147</c:v>
                </c:pt>
                <c:pt idx="9">
                  <c:v>-0.28299999999999997</c:v>
                </c:pt>
                <c:pt idx="10">
                  <c:v>-8</c:v>
                </c:pt>
                <c:pt idx="11">
                  <c:v>-12.122999999999999</c:v>
                </c:pt>
                <c:pt idx="12">
                  <c:v>-10.301</c:v>
                </c:pt>
                <c:pt idx="13">
                  <c:v>-4.7119999999999997</c:v>
                </c:pt>
                <c:pt idx="14">
                  <c:v>0.495</c:v>
                </c:pt>
                <c:pt idx="15">
                  <c:v>-9.782</c:v>
                </c:pt>
                <c:pt idx="16">
                  <c:v>-13.05</c:v>
                </c:pt>
                <c:pt idx="17">
                  <c:v>-5.6050000000000004</c:v>
                </c:pt>
                <c:pt idx="18">
                  <c:v>-17.21</c:v>
                </c:pt>
                <c:pt idx="19">
                  <c:v>-21.222999999999999</c:v>
                </c:pt>
                <c:pt idx="20">
                  <c:v>-17.727</c:v>
                </c:pt>
                <c:pt idx="21">
                  <c:v>-16.036999999999999</c:v>
                </c:pt>
                <c:pt idx="22">
                  <c:v>-11.147</c:v>
                </c:pt>
                <c:pt idx="23">
                  <c:v>-0.22700000000000001</c:v>
                </c:pt>
                <c:pt idx="24">
                  <c:v>-5.2640000000000002</c:v>
                </c:pt>
                <c:pt idx="25">
                  <c:v>-6.5469999999999997</c:v>
                </c:pt>
                <c:pt idx="26">
                  <c:v>-9.3369999999999997</c:v>
                </c:pt>
                <c:pt idx="27">
                  <c:v>-5.202</c:v>
                </c:pt>
                <c:pt idx="28">
                  <c:v>-0.56299999999999994</c:v>
                </c:pt>
                <c:pt idx="29">
                  <c:v>-3.6269999999999998</c:v>
                </c:pt>
                <c:pt idx="30">
                  <c:v>-4.7119999999999997</c:v>
                </c:pt>
                <c:pt idx="31">
                  <c:v>-2.508</c:v>
                </c:pt>
                <c:pt idx="32">
                  <c:v>-1.5840000000000001</c:v>
                </c:pt>
                <c:pt idx="33">
                  <c:v>-2.3919999999999999</c:v>
                </c:pt>
                <c:pt idx="34">
                  <c:v>3.0089999999999999</c:v>
                </c:pt>
                <c:pt idx="35">
                  <c:v>-2.0150000000000001</c:v>
                </c:pt>
                <c:pt idx="36">
                  <c:v>-12.676</c:v>
                </c:pt>
                <c:pt idx="37">
                  <c:v>-12.602</c:v>
                </c:pt>
                <c:pt idx="38">
                  <c:v>-6.9619999999999997</c:v>
                </c:pt>
                <c:pt idx="39">
                  <c:v>-4.016</c:v>
                </c:pt>
                <c:pt idx="40">
                  <c:v>-17.125</c:v>
                </c:pt>
                <c:pt idx="41">
                  <c:v>-11.505000000000001</c:v>
                </c:pt>
                <c:pt idx="42">
                  <c:v>-1.6990000000000001</c:v>
                </c:pt>
                <c:pt idx="43">
                  <c:v>-10.792</c:v>
                </c:pt>
                <c:pt idx="44">
                  <c:v>-11.433</c:v>
                </c:pt>
                <c:pt idx="45">
                  <c:v>-8.2639999999999993</c:v>
                </c:pt>
                <c:pt idx="46">
                  <c:v>-7.3159999999999998</c:v>
                </c:pt>
                <c:pt idx="47">
                  <c:v>-13.201000000000001</c:v>
                </c:pt>
                <c:pt idx="48">
                  <c:v>-20.931000000000001</c:v>
                </c:pt>
                <c:pt idx="49">
                  <c:v>-19.149000000000001</c:v>
                </c:pt>
                <c:pt idx="50">
                  <c:v>-15.547000000000001</c:v>
                </c:pt>
                <c:pt idx="51">
                  <c:v>-19.239999999999998</c:v>
                </c:pt>
                <c:pt idx="52">
                  <c:v>-18.428999999999998</c:v>
                </c:pt>
                <c:pt idx="53">
                  <c:v>-5.6669999999999998</c:v>
                </c:pt>
                <c:pt idx="54">
                  <c:v>-3.0350000000000001</c:v>
                </c:pt>
                <c:pt idx="55">
                  <c:v>-2.859</c:v>
                </c:pt>
                <c:pt idx="56">
                  <c:v>-4.016</c:v>
                </c:pt>
                <c:pt idx="57">
                  <c:v>-4.0000000000000001E-3</c:v>
                </c:pt>
                <c:pt idx="58">
                  <c:v>-0.11600000000000001</c:v>
                </c:pt>
                <c:pt idx="59">
                  <c:v>-7.4130000000000003</c:v>
                </c:pt>
                <c:pt idx="60">
                  <c:v>-13.657</c:v>
                </c:pt>
                <c:pt idx="61">
                  <c:v>-14.548999999999999</c:v>
                </c:pt>
                <c:pt idx="62">
                  <c:v>-15.144</c:v>
                </c:pt>
                <c:pt idx="63">
                  <c:v>-10.058</c:v>
                </c:pt>
                <c:pt idx="64">
                  <c:v>-9.1679999999999993</c:v>
                </c:pt>
                <c:pt idx="65">
                  <c:v>-4.2869999999999999</c:v>
                </c:pt>
                <c:pt idx="66">
                  <c:v>-1.6990000000000001</c:v>
                </c:pt>
                <c:pt idx="67">
                  <c:v>-10.898</c:v>
                </c:pt>
                <c:pt idx="68">
                  <c:v>-10.301</c:v>
                </c:pt>
                <c:pt idx="69">
                  <c:v>-12.159000000000001</c:v>
                </c:pt>
                <c:pt idx="70">
                  <c:v>-19.285</c:v>
                </c:pt>
                <c:pt idx="71">
                  <c:v>-22.937000000000001</c:v>
                </c:pt>
                <c:pt idx="72">
                  <c:v>-9.2349999999999994</c:v>
                </c:pt>
                <c:pt idx="73">
                  <c:v>-12.788</c:v>
                </c:pt>
                <c:pt idx="74">
                  <c:v>-2.7120000000000002</c:v>
                </c:pt>
                <c:pt idx="75">
                  <c:v>-14.275</c:v>
                </c:pt>
                <c:pt idx="76">
                  <c:v>-25.440999999999999</c:v>
                </c:pt>
                <c:pt idx="77">
                  <c:v>-21.916</c:v>
                </c:pt>
                <c:pt idx="78">
                  <c:v>-6.61</c:v>
                </c:pt>
                <c:pt idx="79">
                  <c:v>-14.51</c:v>
                </c:pt>
                <c:pt idx="80">
                  <c:v>-13.926</c:v>
                </c:pt>
                <c:pt idx="81">
                  <c:v>-13.465999999999999</c:v>
                </c:pt>
                <c:pt idx="82">
                  <c:v>-18.076000000000001</c:v>
                </c:pt>
                <c:pt idx="83">
                  <c:v>-19.103000000000002</c:v>
                </c:pt>
                <c:pt idx="84">
                  <c:v>-4.6509999999999998</c:v>
                </c:pt>
                <c:pt idx="85">
                  <c:v>-1.986</c:v>
                </c:pt>
                <c:pt idx="86">
                  <c:v>2.1280000000000001</c:v>
                </c:pt>
                <c:pt idx="87">
                  <c:v>1.425</c:v>
                </c:pt>
                <c:pt idx="88">
                  <c:v>-2.625</c:v>
                </c:pt>
                <c:pt idx="89">
                  <c:v>-8.0329999999999995</c:v>
                </c:pt>
                <c:pt idx="90">
                  <c:v>-11.183</c:v>
                </c:pt>
                <c:pt idx="91">
                  <c:v>-13.734</c:v>
                </c:pt>
                <c:pt idx="92">
                  <c:v>-15.425000000000001</c:v>
                </c:pt>
                <c:pt idx="93">
                  <c:v>-8.0329999999999995</c:v>
                </c:pt>
                <c:pt idx="94">
                  <c:v>-0.19900000000000001</c:v>
                </c:pt>
                <c:pt idx="95">
                  <c:v>0.63200000000000001</c:v>
                </c:pt>
                <c:pt idx="96">
                  <c:v>-2.3340000000000001</c:v>
                </c:pt>
                <c:pt idx="97">
                  <c:v>-4.6820000000000004</c:v>
                </c:pt>
                <c:pt idx="98">
                  <c:v>-10.792</c:v>
                </c:pt>
                <c:pt idx="99">
                  <c:v>-2.1890000000000001</c:v>
                </c:pt>
                <c:pt idx="100">
                  <c:v>-1.6990000000000001</c:v>
                </c:pt>
                <c:pt idx="101">
                  <c:v>-1.9</c:v>
                </c:pt>
                <c:pt idx="102">
                  <c:v>-6.5149999999999997</c:v>
                </c:pt>
                <c:pt idx="103">
                  <c:v>-4.9260000000000002</c:v>
                </c:pt>
                <c:pt idx="104">
                  <c:v>0.218</c:v>
                </c:pt>
                <c:pt idx="105">
                  <c:v>-2.073</c:v>
                </c:pt>
                <c:pt idx="106">
                  <c:v>-8</c:v>
                </c:pt>
                <c:pt idx="107">
                  <c:v>-11.218</c:v>
                </c:pt>
                <c:pt idx="108">
                  <c:v>-2.859</c:v>
                </c:pt>
                <c:pt idx="109">
                  <c:v>-4.2869999999999999</c:v>
                </c:pt>
                <c:pt idx="110">
                  <c:v>-0.873</c:v>
                </c:pt>
                <c:pt idx="111">
                  <c:v>-1.2989999999999999</c:v>
                </c:pt>
                <c:pt idx="112">
                  <c:v>-9.5419999999999998</c:v>
                </c:pt>
                <c:pt idx="113">
                  <c:v>-11.147</c:v>
                </c:pt>
                <c:pt idx="114">
                  <c:v>-6.8659999999999997</c:v>
                </c:pt>
                <c:pt idx="115">
                  <c:v>-1.641</c:v>
                </c:pt>
                <c:pt idx="116">
                  <c:v>-2.8</c:v>
                </c:pt>
                <c:pt idx="117">
                  <c:v>2.77</c:v>
                </c:pt>
                <c:pt idx="118">
                  <c:v>5.0999999999999997E-2</c:v>
                </c:pt>
                <c:pt idx="119">
                  <c:v>-0.95799999999999996</c:v>
                </c:pt>
                <c:pt idx="120">
                  <c:v>2.5569999999999999</c:v>
                </c:pt>
                <c:pt idx="121">
                  <c:v>1.0169999999999999</c:v>
                </c:pt>
                <c:pt idx="122">
                  <c:v>0.66</c:v>
                </c:pt>
                <c:pt idx="123">
                  <c:v>-0.81700000000000006</c:v>
                </c:pt>
                <c:pt idx="124">
                  <c:v>-0.22700000000000001</c:v>
                </c:pt>
                <c:pt idx="125">
                  <c:v>5.4880000000000004</c:v>
                </c:pt>
                <c:pt idx="126">
                  <c:v>2.7970000000000002</c:v>
                </c:pt>
                <c:pt idx="127">
                  <c:v>4.0369999999999999</c:v>
                </c:pt>
                <c:pt idx="128">
                  <c:v>-0.93</c:v>
                </c:pt>
                <c:pt idx="129">
                  <c:v>0.71499999999999997</c:v>
                </c:pt>
                <c:pt idx="130">
                  <c:v>-8.7999999999999995E-2</c:v>
                </c:pt>
                <c:pt idx="131">
                  <c:v>0.98899999999999999</c:v>
                </c:pt>
                <c:pt idx="132">
                  <c:v>0.77</c:v>
                </c:pt>
                <c:pt idx="133">
                  <c:v>-0.22700000000000001</c:v>
                </c:pt>
                <c:pt idx="134">
                  <c:v>0.74199999999999999</c:v>
                </c:pt>
                <c:pt idx="135">
                  <c:v>6.1790000000000003</c:v>
                </c:pt>
                <c:pt idx="136">
                  <c:v>1.913</c:v>
                </c:pt>
                <c:pt idx="137">
                  <c:v>-0.84499999999999997</c:v>
                </c:pt>
                <c:pt idx="138">
                  <c:v>-3.33</c:v>
                </c:pt>
                <c:pt idx="139">
                  <c:v>-1.1850000000000001</c:v>
                </c:pt>
                <c:pt idx="140">
                  <c:v>-1.0150000000000001</c:v>
                </c:pt>
                <c:pt idx="141">
                  <c:v>2.4500000000000002</c:v>
                </c:pt>
                <c:pt idx="142">
                  <c:v>-4.1669999999999998</c:v>
                </c:pt>
                <c:pt idx="143">
                  <c:v>-1.413</c:v>
                </c:pt>
                <c:pt idx="144">
                  <c:v>-5.6360000000000001</c:v>
                </c:pt>
                <c:pt idx="145">
                  <c:v>-3.8069999999999999</c:v>
                </c:pt>
                <c:pt idx="146">
                  <c:v>0.32900000000000001</c:v>
                </c:pt>
                <c:pt idx="147">
                  <c:v>2.4500000000000002</c:v>
                </c:pt>
                <c:pt idx="148">
                  <c:v>4.6360000000000001</c:v>
                </c:pt>
                <c:pt idx="149">
                  <c:v>5.1280000000000001</c:v>
                </c:pt>
                <c:pt idx="150">
                  <c:v>4.4539999999999997</c:v>
                </c:pt>
                <c:pt idx="151">
                  <c:v>4.8180000000000005</c:v>
                </c:pt>
                <c:pt idx="152">
                  <c:v>8.245000000000001</c:v>
                </c:pt>
                <c:pt idx="153">
                  <c:v>6.1530000000000005</c:v>
                </c:pt>
              </c:numCache>
            </c:numRef>
          </c:yVal>
          <c:smooth val="0"/>
          <c:extLst>
            <c:ext xmlns:c16="http://schemas.microsoft.com/office/drawing/2014/chart" uri="{C3380CC4-5D6E-409C-BE32-E72D297353CC}">
              <c16:uniqueId val="{00000001-44CD-40B2-896E-4270F6CB49F7}"/>
            </c:ext>
          </c:extLst>
        </c:ser>
        <c:ser>
          <c:idx val="2"/>
          <c:order val="1"/>
          <c:tx>
            <c:v>Marquette</c:v>
          </c:tx>
          <c:spPr>
            <a:ln w="19050" cap="rnd">
              <a:solidFill>
                <a:srgbClr val="FF0000"/>
              </a:solidFill>
              <a:round/>
            </a:ln>
            <a:effectLst/>
          </c:spPr>
          <c:marker>
            <c:symbol val="circle"/>
            <c:size val="5"/>
            <c:spPr>
              <a:solidFill>
                <a:srgbClr val="FF0000"/>
              </a:solidFill>
              <a:ln w="9525">
                <a:noFill/>
              </a:ln>
              <a:effectLst/>
            </c:spPr>
          </c:marker>
          <c:xVal>
            <c:numRef>
              <c:f>(Oka!$B$4,Oka!$B$22,Oka!$B$54,Oka!$B$77,Oka!$B$97,Oka!$B$127,Oka!$B$152,Oka!$B$177,Oka!$B$202,Oka!$B$247,Oka!$B$377,Oka!$B$442)</c:f>
              <c:numCache>
                <c:formatCode>m/d/yyyy</c:formatCode>
                <c:ptCount val="12"/>
                <c:pt idx="0">
                  <c:v>43803</c:v>
                </c:pt>
                <c:pt idx="1">
                  <c:v>43832</c:v>
                </c:pt>
                <c:pt idx="2">
                  <c:v>43850</c:v>
                </c:pt>
                <c:pt idx="3">
                  <c:v>43865</c:v>
                </c:pt>
                <c:pt idx="4">
                  <c:v>43878</c:v>
                </c:pt>
                <c:pt idx="5">
                  <c:v>43892</c:v>
                </c:pt>
                <c:pt idx="6">
                  <c:v>43906</c:v>
                </c:pt>
                <c:pt idx="7">
                  <c:v>43916</c:v>
                </c:pt>
                <c:pt idx="8">
                  <c:v>43923</c:v>
                </c:pt>
                <c:pt idx="9">
                  <c:v>43931</c:v>
                </c:pt>
                <c:pt idx="10">
                  <c:v>43943</c:v>
                </c:pt>
                <c:pt idx="11">
                  <c:v>43950</c:v>
                </c:pt>
              </c:numCache>
            </c:numRef>
          </c:xVal>
          <c:yVal>
            <c:numRef>
              <c:f>(Oka!$E$7,Oka!$E$27,Oka!$E$52,Oka!$E$77,Oka!$E$102,Oka!$E$127,Oka!$E$152,Oka!$E$177,Oka!$E$202,Oka!$E$247,Oka!$E$377,Oka!$E$442)</c:f>
              <c:numCache>
                <c:formatCode>General</c:formatCode>
                <c:ptCount val="12"/>
                <c:pt idx="0">
                  <c:v>-21.35</c:v>
                </c:pt>
                <c:pt idx="1">
                  <c:v>-18.98</c:v>
                </c:pt>
                <c:pt idx="2">
                  <c:v>-24.58</c:v>
                </c:pt>
                <c:pt idx="3">
                  <c:v>-22.57</c:v>
                </c:pt>
                <c:pt idx="4">
                  <c:v>-29.56</c:v>
                </c:pt>
                <c:pt idx="5">
                  <c:v>-29.22</c:v>
                </c:pt>
                <c:pt idx="6">
                  <c:v>-26.35</c:v>
                </c:pt>
                <c:pt idx="7">
                  <c:v>-23.16</c:v>
                </c:pt>
                <c:pt idx="8">
                  <c:v>-16.96</c:v>
                </c:pt>
                <c:pt idx="9">
                  <c:v>-13.91</c:v>
                </c:pt>
                <c:pt idx="10">
                  <c:v>-15.01</c:v>
                </c:pt>
                <c:pt idx="11">
                  <c:v>-10.85</c:v>
                </c:pt>
              </c:numCache>
            </c:numRef>
          </c:yVal>
          <c:smooth val="0"/>
          <c:extLst>
            <c:ext xmlns:c16="http://schemas.microsoft.com/office/drawing/2014/chart" uri="{C3380CC4-5D6E-409C-BE32-E72D297353CC}">
              <c16:uniqueId val="{00000002-44CD-40B2-896E-4270F6CB49F7}"/>
            </c:ext>
          </c:extLst>
        </c:ser>
        <c:ser>
          <c:idx val="4"/>
          <c:order val="3"/>
          <c:tx>
            <c:v>Frontenac blanc</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(Oka!$B$11,Oka!$B$30,Oka!$B$48,Oka!$B$72,Oka!$B$97,Oka!$B$132,Oka!$B$157,Oka!$B$182,Oka!$B$207)</c:f>
              <c:numCache>
                <c:formatCode>m/d/yyyy</c:formatCode>
                <c:ptCount val="9"/>
                <c:pt idx="0">
                  <c:v>43803</c:v>
                </c:pt>
                <c:pt idx="1">
                  <c:v>43832</c:v>
                </c:pt>
                <c:pt idx="2">
                  <c:v>43850</c:v>
                </c:pt>
                <c:pt idx="3">
                  <c:v>43865</c:v>
                </c:pt>
                <c:pt idx="4">
                  <c:v>43878</c:v>
                </c:pt>
                <c:pt idx="5">
                  <c:v>43892</c:v>
                </c:pt>
                <c:pt idx="6">
                  <c:v>43906</c:v>
                </c:pt>
                <c:pt idx="7">
                  <c:v>43916</c:v>
                </c:pt>
                <c:pt idx="8">
                  <c:v>43923</c:v>
                </c:pt>
              </c:numCache>
            </c:numRef>
          </c:xVal>
          <c:yVal>
            <c:numRef>
              <c:f>(Oka!$E$12,Oka!$E$32,Oka!$E$57,Oka!$E$82,Oka!$E$107,Oka!$E$132,Oka!$E$157,Oka!$E$182,Oka!$E$207)</c:f>
              <c:numCache>
                <c:formatCode>General</c:formatCode>
                <c:ptCount val="9"/>
                <c:pt idx="0">
                  <c:v>-22.65</c:v>
                </c:pt>
                <c:pt idx="1">
                  <c:v>-19.41</c:v>
                </c:pt>
                <c:pt idx="2">
                  <c:v>-27.36</c:v>
                </c:pt>
                <c:pt idx="3">
                  <c:v>-28.95</c:v>
                </c:pt>
                <c:pt idx="4">
                  <c:v>-28.92</c:v>
                </c:pt>
                <c:pt idx="5">
                  <c:v>-32.01</c:v>
                </c:pt>
                <c:pt idx="6">
                  <c:v>-28.14</c:v>
                </c:pt>
                <c:pt idx="7">
                  <c:v>-11.85</c:v>
                </c:pt>
                <c:pt idx="8">
                  <c:v>-21.28</c:v>
                </c:pt>
              </c:numCache>
            </c:numRef>
          </c:yVal>
          <c:smooth val="0"/>
          <c:extLst>
            <c:ext xmlns:c16="http://schemas.microsoft.com/office/drawing/2014/chart" uri="{C3380CC4-5D6E-409C-BE32-E72D297353CC}">
              <c16:uniqueId val="{00000003-44CD-40B2-896E-4270F6CB49F7}"/>
            </c:ext>
          </c:extLst>
        </c:ser>
        <c:ser>
          <c:idx val="5"/>
          <c:order val="4"/>
          <c:tx>
            <c:v>St-Pépin</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(Oka!$B$16,Oka!$B$27,Oka!$B$57,Oka!$B$77,Oka!$B$97,Oka!$B$122,Oka!$B$147,Oka!$B$182)</c:f>
              <c:numCache>
                <c:formatCode>m/d/yyyy</c:formatCode>
                <c:ptCount val="8"/>
                <c:pt idx="0">
                  <c:v>43803</c:v>
                </c:pt>
                <c:pt idx="1">
                  <c:v>43832</c:v>
                </c:pt>
                <c:pt idx="2">
                  <c:v>43850</c:v>
                </c:pt>
                <c:pt idx="3">
                  <c:v>43865</c:v>
                </c:pt>
                <c:pt idx="4">
                  <c:v>43878</c:v>
                </c:pt>
                <c:pt idx="5">
                  <c:v>43892</c:v>
                </c:pt>
                <c:pt idx="6">
                  <c:v>43906</c:v>
                </c:pt>
                <c:pt idx="7">
                  <c:v>43916</c:v>
                </c:pt>
              </c:numCache>
            </c:numRef>
          </c:xVal>
          <c:yVal>
            <c:numRef>
              <c:f>(Oka!$E$2,Oka!$E$22,Oka!$E$47,Oka!$E$72,Oka!$E$97,Oka!$E$122,Oka!$E$147,Oka!$E$172)</c:f>
              <c:numCache>
                <c:formatCode>General</c:formatCode>
                <c:ptCount val="8"/>
                <c:pt idx="0">
                  <c:v>-24.19</c:v>
                </c:pt>
                <c:pt idx="1">
                  <c:v>-15.62</c:v>
                </c:pt>
                <c:pt idx="2">
                  <c:v>-24.53</c:v>
                </c:pt>
                <c:pt idx="3">
                  <c:v>-19.5</c:v>
                </c:pt>
                <c:pt idx="4">
                  <c:v>-31.4</c:v>
                </c:pt>
                <c:pt idx="5">
                  <c:v>-29.7</c:v>
                </c:pt>
                <c:pt idx="6">
                  <c:v>-25.75</c:v>
                </c:pt>
                <c:pt idx="7">
                  <c:v>-25.96</c:v>
                </c:pt>
              </c:numCache>
            </c:numRef>
          </c:yVal>
          <c:smooth val="0"/>
          <c:extLst>
            <c:ext xmlns:c16="http://schemas.microsoft.com/office/drawing/2014/chart" uri="{C3380CC4-5D6E-409C-BE32-E72D297353CC}">
              <c16:uniqueId val="{00000004-44CD-40B2-896E-4270F6CB49F7}"/>
            </c:ext>
          </c:extLst>
        </c:ser>
        <c:ser>
          <c:idx val="6"/>
          <c:order val="5"/>
          <c:tx>
            <c:v>Petite Perle</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(Oka!$B$32,Oka!$B$50,Oka!$B$78,Oka!$B$97,Oka!$B$142,Oka!$B$167,Oka!$B$192,Oka!$B$262,Oka!$B$392,Oka!$B$457)</c:f>
              <c:numCache>
                <c:formatCode>m/d/yyyy</c:formatCode>
                <c:ptCount val="10"/>
                <c:pt idx="0">
                  <c:v>43832</c:v>
                </c:pt>
                <c:pt idx="1">
                  <c:v>43850</c:v>
                </c:pt>
                <c:pt idx="2">
                  <c:v>43865</c:v>
                </c:pt>
                <c:pt idx="3">
                  <c:v>43878</c:v>
                </c:pt>
                <c:pt idx="4">
                  <c:v>43892</c:v>
                </c:pt>
                <c:pt idx="5">
                  <c:v>43906</c:v>
                </c:pt>
                <c:pt idx="6">
                  <c:v>43916</c:v>
                </c:pt>
                <c:pt idx="7">
                  <c:v>43931</c:v>
                </c:pt>
                <c:pt idx="8">
                  <c:v>43943</c:v>
                </c:pt>
                <c:pt idx="9">
                  <c:v>43950</c:v>
                </c:pt>
              </c:numCache>
            </c:numRef>
          </c:xVal>
          <c:yVal>
            <c:numRef>
              <c:f>(Oka!$E$42,Oka!$E$67,Oka!$E$92,Oka!$E$117,Oka!$E$142,Oka!$E$167,Oka!$E$192,Oka!$E$262,Oka!$E$392,Oka!$E$457)</c:f>
              <c:numCache>
                <c:formatCode>General</c:formatCode>
                <c:ptCount val="10"/>
                <c:pt idx="0">
                  <c:v>-21.47</c:v>
                </c:pt>
                <c:pt idx="1">
                  <c:v>-29.59</c:v>
                </c:pt>
                <c:pt idx="2">
                  <c:v>-25.46</c:v>
                </c:pt>
                <c:pt idx="3">
                  <c:v>-31.56</c:v>
                </c:pt>
                <c:pt idx="4">
                  <c:v>-31.44</c:v>
                </c:pt>
                <c:pt idx="5">
                  <c:v>-26.56</c:v>
                </c:pt>
                <c:pt idx="6">
                  <c:v>-24.01</c:v>
                </c:pt>
                <c:pt idx="7">
                  <c:v>-13.1</c:v>
                </c:pt>
                <c:pt idx="8">
                  <c:v>-16.11</c:v>
                </c:pt>
                <c:pt idx="9">
                  <c:v>-13.11</c:v>
                </c:pt>
              </c:numCache>
            </c:numRef>
          </c:yVal>
          <c:smooth val="0"/>
          <c:extLst>
            <c:ext xmlns:c16="http://schemas.microsoft.com/office/drawing/2014/chart" uri="{C3380CC4-5D6E-409C-BE32-E72D297353CC}">
              <c16:uniqueId val="{00000005-44CD-40B2-896E-4270F6CB49F7}"/>
            </c:ext>
          </c:extLst>
        </c:ser>
        <c:ser>
          <c:idx val="3"/>
          <c:order val="2"/>
          <c:tx>
            <c:v>Frontenac</c:v>
          </c:tx>
          <c:spPr>
            <a:ln w="19050" cap="rnd">
              <a:solidFill>
                <a:schemeClr val="accent4"/>
              </a:solidFill>
              <a:round/>
            </a:ln>
            <a:effectLst/>
          </c:spPr>
          <c:marker>
            <c:symbol val="circle"/>
            <c:size val="5"/>
            <c:spPr>
              <a:solidFill>
                <a:schemeClr val="accent4"/>
              </a:solidFill>
              <a:ln w="9525">
                <a:noFill/>
              </a:ln>
              <a:effectLst/>
            </c:spPr>
          </c:marker>
          <c:xVal>
            <c:numRef>
              <c:f>(Oka!$B$11,Oka!$B$24,Oka!$B$47,Oka!$B$74,Oka!$B$97,Oka!$B$137,Oka!$B$162,Oka!$B$187,Oka!$B$212,Oka!$B$257,Oka!$B$387,Oka!$B$452)</c:f>
              <c:numCache>
                <c:formatCode>m/d/yyyy</c:formatCode>
                <c:ptCount val="12"/>
                <c:pt idx="0">
                  <c:v>43803</c:v>
                </c:pt>
                <c:pt idx="1">
                  <c:v>43832</c:v>
                </c:pt>
                <c:pt idx="2">
                  <c:v>43850</c:v>
                </c:pt>
                <c:pt idx="3">
                  <c:v>43865</c:v>
                </c:pt>
                <c:pt idx="4">
                  <c:v>43878</c:v>
                </c:pt>
                <c:pt idx="5">
                  <c:v>43892</c:v>
                </c:pt>
                <c:pt idx="6">
                  <c:v>43906</c:v>
                </c:pt>
                <c:pt idx="7">
                  <c:v>43916</c:v>
                </c:pt>
                <c:pt idx="8">
                  <c:v>43923</c:v>
                </c:pt>
                <c:pt idx="9">
                  <c:v>43931</c:v>
                </c:pt>
                <c:pt idx="10">
                  <c:v>43943</c:v>
                </c:pt>
                <c:pt idx="11">
                  <c:v>43950</c:v>
                </c:pt>
              </c:numCache>
            </c:numRef>
          </c:xVal>
          <c:yVal>
            <c:numRef>
              <c:f>(Oka!$E$17,Oka!$E$37,Oka!$E$62,Oka!$E$87,Oka!$E$112,Oka!$E$137,Oka!$E$162,Oka!$E$187,Oka!$E$212,Oka!$E$257,Oka!$E$387,Oka!$E$452)</c:f>
              <c:numCache>
                <c:formatCode>General</c:formatCode>
                <c:ptCount val="12"/>
                <c:pt idx="0">
                  <c:v>-24.56</c:v>
                </c:pt>
                <c:pt idx="1">
                  <c:v>-16.93</c:v>
                </c:pt>
                <c:pt idx="2">
                  <c:v>-23.84</c:v>
                </c:pt>
                <c:pt idx="3">
                  <c:v>-21.85</c:v>
                </c:pt>
                <c:pt idx="4">
                  <c:v>-29.68</c:v>
                </c:pt>
                <c:pt idx="5">
                  <c:v>-29.69</c:v>
                </c:pt>
                <c:pt idx="6">
                  <c:v>-28.33</c:v>
                </c:pt>
                <c:pt idx="7">
                  <c:v>-25.17</c:v>
                </c:pt>
                <c:pt idx="8">
                  <c:v>-22.18</c:v>
                </c:pt>
                <c:pt idx="9">
                  <c:v>-15.61</c:v>
                </c:pt>
                <c:pt idx="10">
                  <c:v>-18.68</c:v>
                </c:pt>
                <c:pt idx="11">
                  <c:v>-12.9</c:v>
                </c:pt>
              </c:numCache>
            </c:numRef>
          </c:yVal>
          <c:smooth val="0"/>
          <c:extLst>
            <c:ext xmlns:c16="http://schemas.microsoft.com/office/drawing/2014/chart" uri="{C3380CC4-5D6E-409C-BE32-E72D297353CC}">
              <c16:uniqueId val="{00000006-44CD-40B2-896E-4270F6CB49F7}"/>
            </c:ext>
          </c:extLst>
        </c:ser>
        <c:ser>
          <c:idx val="7"/>
          <c:order val="6"/>
          <c:tx>
            <c:v>Vidal</c:v>
          </c:tx>
          <c:spPr>
            <a:ln w="19050" cap="rnd">
              <a:solidFill>
                <a:schemeClr val="accent2">
                  <a:lumMod val="60000"/>
                </a:schemeClr>
              </a:solidFill>
              <a:round/>
            </a:ln>
            <a:effectLst/>
          </c:spPr>
          <c:marker>
            <c:symbol val="x"/>
            <c:size val="10"/>
            <c:spPr>
              <a:noFill/>
              <a:ln w="28575">
                <a:solidFill>
                  <a:srgbClr val="90EB1B"/>
                </a:solidFill>
              </a:ln>
              <a:effectLst/>
            </c:spPr>
          </c:marker>
          <c:dPt>
            <c:idx val="0"/>
            <c:marker>
              <c:symbol val="x"/>
              <c:size val="10"/>
              <c:spPr>
                <a:noFill/>
                <a:ln w="28575">
                  <a:solidFill>
                    <a:srgbClr val="90EB1B"/>
                  </a:solidFill>
                </a:ln>
                <a:effectLst/>
              </c:spPr>
            </c:marker>
            <c:bubble3D val="0"/>
            <c:spPr>
              <a:ln w="28575" cap="rnd">
                <a:solidFill>
                  <a:srgbClr val="90EB1B"/>
                </a:solidFill>
                <a:round/>
              </a:ln>
              <a:effectLst/>
            </c:spPr>
            <c:extLst>
              <c:ext xmlns:c16="http://schemas.microsoft.com/office/drawing/2014/chart" uri="{C3380CC4-5D6E-409C-BE32-E72D297353CC}">
                <c16:uniqueId val="{00000001-6AF5-40AE-B5A6-1F50577A5E1B}"/>
              </c:ext>
            </c:extLst>
          </c:dPt>
          <c:xVal>
            <c:numRef>
              <c:f>(Oka!$B$302,Oka!$B$432,Oka!$B$497)</c:f>
              <c:numCache>
                <c:formatCode>m/d/yyyy</c:formatCode>
                <c:ptCount val="3"/>
                <c:pt idx="0">
                  <c:v>43931</c:v>
                </c:pt>
                <c:pt idx="1">
                  <c:v>43943</c:v>
                </c:pt>
                <c:pt idx="2">
                  <c:v>43950</c:v>
                </c:pt>
              </c:numCache>
            </c:numRef>
          </c:xVal>
          <c:yVal>
            <c:numRef>
              <c:f>(Oka!$E$302,Oka!$E$432,Oka!$E$497)</c:f>
              <c:numCache>
                <c:formatCode>General</c:formatCode>
                <c:ptCount val="3"/>
                <c:pt idx="0">
                  <c:v>-16.3</c:v>
                </c:pt>
                <c:pt idx="1">
                  <c:v>-17.2</c:v>
                </c:pt>
                <c:pt idx="2">
                  <c:v>-12.02</c:v>
                </c:pt>
              </c:numCache>
            </c:numRef>
          </c:yVal>
          <c:smooth val="0"/>
          <c:extLst>
            <c:ext xmlns:c16="http://schemas.microsoft.com/office/drawing/2014/chart" uri="{C3380CC4-5D6E-409C-BE32-E72D297353CC}">
              <c16:uniqueId val="{00000007-44CD-40B2-896E-4270F6CB49F7}"/>
            </c:ext>
          </c:extLst>
        </c:ser>
        <c:ser>
          <c:idx val="8"/>
          <c:order val="7"/>
          <c:tx>
            <c:v>Pinot noir</c:v>
          </c:tx>
          <c:spPr>
            <a:ln w="19050" cap="rnd">
              <a:solidFill>
                <a:srgbClr val="FE23F3"/>
              </a:solidFill>
              <a:round/>
            </a:ln>
            <a:effectLst/>
          </c:spPr>
          <c:marker>
            <c:symbol val="x"/>
            <c:size val="10"/>
            <c:spPr>
              <a:noFill/>
              <a:ln w="28575">
                <a:solidFill>
                  <a:srgbClr val="FE23F3"/>
                </a:solidFill>
              </a:ln>
              <a:effectLst/>
            </c:spPr>
          </c:marker>
          <c:dPt>
            <c:idx val="0"/>
            <c:marker>
              <c:symbol val="x"/>
              <c:size val="10"/>
              <c:spPr>
                <a:noFill/>
                <a:ln w="28575">
                  <a:solidFill>
                    <a:srgbClr val="FE23F3"/>
                  </a:solidFill>
                </a:ln>
                <a:effectLst/>
              </c:spPr>
            </c:marker>
            <c:bubble3D val="0"/>
            <c:spPr>
              <a:ln w="28575" cap="rnd">
                <a:solidFill>
                  <a:srgbClr val="FE23F3"/>
                </a:solidFill>
                <a:round/>
              </a:ln>
              <a:effectLst/>
            </c:spPr>
            <c:extLst>
              <c:ext xmlns:c16="http://schemas.microsoft.com/office/drawing/2014/chart" uri="{C3380CC4-5D6E-409C-BE32-E72D297353CC}">
                <c16:uniqueId val="{00000009-44CD-40B2-896E-4270F6CB49F7}"/>
              </c:ext>
            </c:extLst>
          </c:dPt>
          <c:xVal>
            <c:numRef>
              <c:f>(Oka!$B$237,Oka!$B$347,Oka!$B$412)</c:f>
              <c:numCache>
                <c:formatCode>m/d/yyyy</c:formatCode>
                <c:ptCount val="3"/>
                <c:pt idx="0">
                  <c:v>43923</c:v>
                </c:pt>
                <c:pt idx="1">
                  <c:v>43938</c:v>
                </c:pt>
                <c:pt idx="2">
                  <c:v>43945</c:v>
                </c:pt>
              </c:numCache>
            </c:numRef>
          </c:xVal>
          <c:yVal>
            <c:numRef>
              <c:f>(Oka!$E$237,Oka!$E$347,Oka!$E$412)</c:f>
              <c:numCache>
                <c:formatCode>General</c:formatCode>
                <c:ptCount val="3"/>
                <c:pt idx="0">
                  <c:v>-17.77</c:v>
                </c:pt>
                <c:pt idx="1">
                  <c:v>-15.05</c:v>
                </c:pt>
                <c:pt idx="2">
                  <c:v>-15.88</c:v>
                </c:pt>
              </c:numCache>
            </c:numRef>
          </c:yVal>
          <c:smooth val="0"/>
          <c:extLst>
            <c:ext xmlns:c16="http://schemas.microsoft.com/office/drawing/2014/chart" uri="{C3380CC4-5D6E-409C-BE32-E72D297353CC}">
              <c16:uniqueId val="{0000000A-44CD-40B2-896E-4270F6CB49F7}"/>
            </c:ext>
          </c:extLst>
        </c:ser>
        <c:dLbls>
          <c:showLegendKey val="0"/>
          <c:showVal val="0"/>
          <c:showCatName val="0"/>
          <c:showSerName val="0"/>
          <c:showPercent val="0"/>
          <c:showBubbleSize val="0"/>
        </c:dLbls>
        <c:axId val="1767029360"/>
        <c:axId val="1767031040"/>
      </c:scatterChart>
      <c:valAx>
        <c:axId val="1767029360"/>
        <c:scaling>
          <c:orientation val="minMax"/>
          <c:max val="43960"/>
          <c:min val="43790"/>
        </c:scaling>
        <c:delete val="0"/>
        <c:axPos val="b"/>
        <c:numFmt formatCode="m/d/yyyy" sourceLinked="1"/>
        <c:majorTickMark val="out"/>
        <c:minorTickMark val="none"/>
        <c:tickLblPos val="low"/>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767031040"/>
        <c:crossesAt val="-35"/>
        <c:crossBetween val="midCat"/>
      </c:valAx>
      <c:valAx>
        <c:axId val="1767031040"/>
        <c:scaling>
          <c:orientation val="minMax"/>
        </c:scaling>
        <c:delete val="0"/>
        <c:axPos val="l"/>
        <c:majorGridlines>
          <c:spPr>
            <a:ln w="9525" cap="flat" cmpd="sng" algn="ctr">
              <a:solidFill>
                <a:schemeClr val="tx1">
                  <a:alpha val="2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Tempérautre °C</a:t>
                </a:r>
              </a:p>
            </c:rich>
          </c:tx>
          <c:layout>
            <c:manualLayout>
              <c:xMode val="edge"/>
              <c:yMode val="edge"/>
              <c:x val="2.1077222222222226E-2"/>
              <c:y val="0.3800965811965811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767029360"/>
        <c:crosses val="autoZero"/>
        <c:crossBetween val="midCat"/>
        <c:majorUnit val="5"/>
      </c:valAx>
      <c:spPr>
        <a:noFill/>
        <a:ln>
          <a:noFill/>
        </a:ln>
        <a:effectLst/>
      </c:spPr>
    </c:plotArea>
    <c:legend>
      <c:legendPos val="r"/>
      <c:layout>
        <c:manualLayout>
          <c:xMode val="edge"/>
          <c:yMode val="edge"/>
          <c:x val="0.7542598611111111"/>
          <c:y val="0.22373653846153846"/>
          <c:w val="0.23828028351981745"/>
          <c:h val="0.52622051282051285"/>
        </c:manualLayout>
      </c:layout>
      <c:overlay val="1"/>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sz="1400">
          <a:solidFill>
            <a:sysClr val="windowText" lastClr="000000"/>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sz="1800" b="0" i="0" baseline="0" dirty="0">
                <a:effectLst/>
              </a:rPr>
              <a:t>Cold hardiness monitoring – LT50 – Oka 2020-2021</a:t>
            </a:r>
            <a:endParaRPr lang="fr-CA"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fr-FR"/>
        </a:p>
      </c:txPr>
    </c:title>
    <c:autoTitleDeleted val="0"/>
    <c:plotArea>
      <c:layout>
        <c:manualLayout>
          <c:layoutTarget val="inner"/>
          <c:xMode val="edge"/>
          <c:yMode val="edge"/>
          <c:x val="0.11335611111111112"/>
          <c:y val="0.11925512820512818"/>
          <c:w val="0.67895486111111114"/>
          <c:h val="0.76199017094017096"/>
        </c:manualLayout>
      </c:layout>
      <c:scatterChart>
        <c:scatterStyle val="lineMarker"/>
        <c:varyColors val="0"/>
        <c:ser>
          <c:idx val="1"/>
          <c:order val="0"/>
          <c:tx>
            <c:strRef>
              <c:f>Oka!$K$1</c:f>
              <c:strCache>
                <c:ptCount val="1"/>
                <c:pt idx="0">
                  <c:v>min</c:v>
                </c:pt>
              </c:strCache>
            </c:strRef>
          </c:tx>
          <c:spPr>
            <a:ln w="15875" cap="rnd">
              <a:solidFill>
                <a:schemeClr val="tx1"/>
              </a:solidFill>
              <a:prstDash val="dash"/>
              <a:round/>
            </a:ln>
            <a:effectLst/>
          </c:spPr>
          <c:marker>
            <c:symbol val="circle"/>
            <c:size val="5"/>
            <c:spPr>
              <a:solidFill>
                <a:schemeClr val="tx1"/>
              </a:solidFill>
              <a:ln w="19050">
                <a:noFill/>
              </a:ln>
              <a:effectLst/>
            </c:spPr>
          </c:marker>
          <c:xVal>
            <c:numRef>
              <c:f>Oka!$I$2:$I$197</c:f>
              <c:numCache>
                <c:formatCode>m/d/yyyy</c:formatCode>
                <c:ptCount val="196"/>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pt idx="175">
                  <c:v>44280</c:v>
                </c:pt>
                <c:pt idx="176">
                  <c:v>44281</c:v>
                </c:pt>
                <c:pt idx="177">
                  <c:v>44282</c:v>
                </c:pt>
                <c:pt idx="178">
                  <c:v>44283</c:v>
                </c:pt>
                <c:pt idx="179">
                  <c:v>44284</c:v>
                </c:pt>
                <c:pt idx="180">
                  <c:v>44285</c:v>
                </c:pt>
                <c:pt idx="181">
                  <c:v>44286</c:v>
                </c:pt>
                <c:pt idx="182">
                  <c:v>44287</c:v>
                </c:pt>
                <c:pt idx="183">
                  <c:v>44288</c:v>
                </c:pt>
                <c:pt idx="184">
                  <c:v>44289</c:v>
                </c:pt>
                <c:pt idx="185">
                  <c:v>44290</c:v>
                </c:pt>
                <c:pt idx="186">
                  <c:v>44291</c:v>
                </c:pt>
                <c:pt idx="187">
                  <c:v>44292</c:v>
                </c:pt>
                <c:pt idx="188">
                  <c:v>44293</c:v>
                </c:pt>
                <c:pt idx="189">
                  <c:v>44294</c:v>
                </c:pt>
                <c:pt idx="190">
                  <c:v>44295</c:v>
                </c:pt>
                <c:pt idx="191">
                  <c:v>44296</c:v>
                </c:pt>
                <c:pt idx="192">
                  <c:v>44297</c:v>
                </c:pt>
                <c:pt idx="193">
                  <c:v>44298</c:v>
                </c:pt>
                <c:pt idx="194">
                  <c:v>44299</c:v>
                </c:pt>
                <c:pt idx="195">
                  <c:v>44300</c:v>
                </c:pt>
              </c:numCache>
            </c:numRef>
          </c:xVal>
          <c:yVal>
            <c:numRef>
              <c:f>Oka!$K$2:$K$197</c:f>
              <c:numCache>
                <c:formatCode>General</c:formatCode>
                <c:ptCount val="196"/>
                <c:pt idx="0">
                  <c:v>10.686999999999999</c:v>
                </c:pt>
                <c:pt idx="1">
                  <c:v>7.92</c:v>
                </c:pt>
                <c:pt idx="2">
                  <c:v>4.7919999999999998</c:v>
                </c:pt>
                <c:pt idx="3">
                  <c:v>5.5910000000000002</c:v>
                </c:pt>
                <c:pt idx="4">
                  <c:v>8.7919999999999998</c:v>
                </c:pt>
                <c:pt idx="5">
                  <c:v>8.17</c:v>
                </c:pt>
                <c:pt idx="6">
                  <c:v>10.051</c:v>
                </c:pt>
                <c:pt idx="7">
                  <c:v>0.32900000000000001</c:v>
                </c:pt>
                <c:pt idx="8">
                  <c:v>-0.11600000000000001</c:v>
                </c:pt>
                <c:pt idx="9">
                  <c:v>8.543000000000001</c:v>
                </c:pt>
                <c:pt idx="10">
                  <c:v>0.57699999999999996</c:v>
                </c:pt>
                <c:pt idx="11">
                  <c:v>1.153</c:v>
                </c:pt>
                <c:pt idx="12">
                  <c:v>7.67</c:v>
                </c:pt>
                <c:pt idx="13">
                  <c:v>7.5190000000000001</c:v>
                </c:pt>
                <c:pt idx="14">
                  <c:v>8.2949999999999999</c:v>
                </c:pt>
                <c:pt idx="15">
                  <c:v>4.8950000000000005</c:v>
                </c:pt>
                <c:pt idx="16">
                  <c:v>3.38</c:v>
                </c:pt>
                <c:pt idx="17">
                  <c:v>4.22</c:v>
                </c:pt>
                <c:pt idx="18">
                  <c:v>7.6189999999999998</c:v>
                </c:pt>
                <c:pt idx="19">
                  <c:v>5.6930000000000005</c:v>
                </c:pt>
                <c:pt idx="20">
                  <c:v>3.8540000000000001</c:v>
                </c:pt>
                <c:pt idx="21">
                  <c:v>5.8979999999999997</c:v>
                </c:pt>
                <c:pt idx="22">
                  <c:v>8.9160000000000004</c:v>
                </c:pt>
                <c:pt idx="23">
                  <c:v>3.3010000000000002</c:v>
                </c:pt>
                <c:pt idx="24">
                  <c:v>-1.641</c:v>
                </c:pt>
                <c:pt idx="25">
                  <c:v>0.88</c:v>
                </c:pt>
                <c:pt idx="26">
                  <c:v>-2.742</c:v>
                </c:pt>
                <c:pt idx="27">
                  <c:v>-1.0150000000000001</c:v>
                </c:pt>
                <c:pt idx="28">
                  <c:v>-0.311</c:v>
                </c:pt>
                <c:pt idx="29">
                  <c:v>-4.1669999999999998</c:v>
                </c:pt>
                <c:pt idx="30">
                  <c:v>-5.2330000000000005</c:v>
                </c:pt>
                <c:pt idx="31">
                  <c:v>-0.11600000000000001</c:v>
                </c:pt>
                <c:pt idx="32">
                  <c:v>-2.5960000000000001</c:v>
                </c:pt>
                <c:pt idx="33">
                  <c:v>-3.0350000000000001</c:v>
                </c:pt>
                <c:pt idx="34">
                  <c:v>-1.1280000000000001</c:v>
                </c:pt>
                <c:pt idx="35">
                  <c:v>-0.70399999999999996</c:v>
                </c:pt>
                <c:pt idx="36">
                  <c:v>12.05</c:v>
                </c:pt>
                <c:pt idx="37">
                  <c:v>11.321</c:v>
                </c:pt>
                <c:pt idx="38">
                  <c:v>9.3119999999999994</c:v>
                </c:pt>
                <c:pt idx="39">
                  <c:v>8.4190000000000005</c:v>
                </c:pt>
                <c:pt idx="40">
                  <c:v>9.9280000000000008</c:v>
                </c:pt>
                <c:pt idx="41">
                  <c:v>9.0400000000000009</c:v>
                </c:pt>
                <c:pt idx="42">
                  <c:v>0.439</c:v>
                </c:pt>
                <c:pt idx="43">
                  <c:v>0.19</c:v>
                </c:pt>
                <c:pt idx="44">
                  <c:v>-2.1310000000000002</c:v>
                </c:pt>
                <c:pt idx="45">
                  <c:v>-2.3340000000000001</c:v>
                </c:pt>
                <c:pt idx="46">
                  <c:v>2.0739999999999998</c:v>
                </c:pt>
                <c:pt idx="47">
                  <c:v>-6.01</c:v>
                </c:pt>
                <c:pt idx="48">
                  <c:v>-7.0579999999999998</c:v>
                </c:pt>
                <c:pt idx="49">
                  <c:v>-6.0419999999999998</c:v>
                </c:pt>
                <c:pt idx="50">
                  <c:v>-1.1850000000000001</c:v>
                </c:pt>
                <c:pt idx="51">
                  <c:v>-3.0939999999999999</c:v>
                </c:pt>
                <c:pt idx="52">
                  <c:v>-5.3570000000000002</c:v>
                </c:pt>
                <c:pt idx="53">
                  <c:v>0.218</c:v>
                </c:pt>
                <c:pt idx="54">
                  <c:v>-6.3879999999999999</c:v>
                </c:pt>
                <c:pt idx="55">
                  <c:v>-5.3260000000000005</c:v>
                </c:pt>
                <c:pt idx="56">
                  <c:v>-1.157</c:v>
                </c:pt>
                <c:pt idx="57">
                  <c:v>1.7510000000000001</c:v>
                </c:pt>
                <c:pt idx="58">
                  <c:v>2.1550000000000002</c:v>
                </c:pt>
                <c:pt idx="59">
                  <c:v>2.4500000000000002</c:v>
                </c:pt>
                <c:pt idx="60">
                  <c:v>2.5840000000000001</c:v>
                </c:pt>
                <c:pt idx="61">
                  <c:v>3.1950000000000003</c:v>
                </c:pt>
                <c:pt idx="62">
                  <c:v>-1.871</c:v>
                </c:pt>
                <c:pt idx="63">
                  <c:v>-3.0939999999999999</c:v>
                </c:pt>
                <c:pt idx="64">
                  <c:v>1.6970000000000001</c:v>
                </c:pt>
                <c:pt idx="65">
                  <c:v>-3.33</c:v>
                </c:pt>
                <c:pt idx="66">
                  <c:v>-4.5600000000000005</c:v>
                </c:pt>
                <c:pt idx="67">
                  <c:v>-6.7060000000000004</c:v>
                </c:pt>
                <c:pt idx="68">
                  <c:v>-8.0660000000000007</c:v>
                </c:pt>
                <c:pt idx="69">
                  <c:v>-7.09</c:v>
                </c:pt>
                <c:pt idx="70">
                  <c:v>-1.3560000000000001</c:v>
                </c:pt>
                <c:pt idx="71">
                  <c:v>-1.5840000000000001</c:v>
                </c:pt>
                <c:pt idx="72">
                  <c:v>5.1000000000000004E-2</c:v>
                </c:pt>
                <c:pt idx="73">
                  <c:v>-3.0939999999999999</c:v>
                </c:pt>
                <c:pt idx="74">
                  <c:v>-3.9260000000000002</c:v>
                </c:pt>
                <c:pt idx="75">
                  <c:v>-16.911999999999999</c:v>
                </c:pt>
                <c:pt idx="76">
                  <c:v>-18.832000000000001</c:v>
                </c:pt>
                <c:pt idx="77">
                  <c:v>-14.120000000000001</c:v>
                </c:pt>
                <c:pt idx="78">
                  <c:v>-13.581</c:v>
                </c:pt>
                <c:pt idx="79">
                  <c:v>-12.306000000000001</c:v>
                </c:pt>
                <c:pt idx="80">
                  <c:v>-4.4390000000000001</c:v>
                </c:pt>
                <c:pt idx="81">
                  <c:v>-1.0150000000000001</c:v>
                </c:pt>
                <c:pt idx="82">
                  <c:v>-6.452</c:v>
                </c:pt>
                <c:pt idx="83">
                  <c:v>-11.147</c:v>
                </c:pt>
                <c:pt idx="84">
                  <c:v>-4.0460000000000003</c:v>
                </c:pt>
                <c:pt idx="85">
                  <c:v>-1.327</c:v>
                </c:pt>
                <c:pt idx="86">
                  <c:v>-8.3640000000000008</c:v>
                </c:pt>
                <c:pt idx="87">
                  <c:v>-9.202</c:v>
                </c:pt>
                <c:pt idx="88">
                  <c:v>-4.4390000000000001</c:v>
                </c:pt>
                <c:pt idx="89">
                  <c:v>-9.3710000000000004</c:v>
                </c:pt>
                <c:pt idx="90">
                  <c:v>-8.2970000000000006</c:v>
                </c:pt>
                <c:pt idx="91">
                  <c:v>-6.8340000000000005</c:v>
                </c:pt>
                <c:pt idx="92">
                  <c:v>-6.8340000000000005</c:v>
                </c:pt>
                <c:pt idx="93">
                  <c:v>-5.5419999999999998</c:v>
                </c:pt>
                <c:pt idx="94">
                  <c:v>-3.9860000000000002</c:v>
                </c:pt>
                <c:pt idx="95">
                  <c:v>-3.8069999999999999</c:v>
                </c:pt>
                <c:pt idx="96">
                  <c:v>-4.1370000000000005</c:v>
                </c:pt>
                <c:pt idx="97">
                  <c:v>-7.1870000000000003</c:v>
                </c:pt>
                <c:pt idx="98">
                  <c:v>-8.3970000000000002</c:v>
                </c:pt>
                <c:pt idx="99">
                  <c:v>-11.218</c:v>
                </c:pt>
                <c:pt idx="100">
                  <c:v>-10.651</c:v>
                </c:pt>
                <c:pt idx="101">
                  <c:v>-12.825000000000001</c:v>
                </c:pt>
                <c:pt idx="102">
                  <c:v>-7.2190000000000003</c:v>
                </c:pt>
                <c:pt idx="103">
                  <c:v>-1.7270000000000001</c:v>
                </c:pt>
                <c:pt idx="104">
                  <c:v>-1.958</c:v>
                </c:pt>
                <c:pt idx="105">
                  <c:v>-0.45100000000000001</c:v>
                </c:pt>
                <c:pt idx="106">
                  <c:v>-2.2760000000000002</c:v>
                </c:pt>
                <c:pt idx="107">
                  <c:v>-1.1280000000000001</c:v>
                </c:pt>
                <c:pt idx="108">
                  <c:v>-5.2640000000000002</c:v>
                </c:pt>
                <c:pt idx="109">
                  <c:v>-13.352</c:v>
                </c:pt>
                <c:pt idx="110">
                  <c:v>-16.326000000000001</c:v>
                </c:pt>
                <c:pt idx="111">
                  <c:v>-17.466999999999999</c:v>
                </c:pt>
                <c:pt idx="112">
                  <c:v>-18.652000000000001</c:v>
                </c:pt>
                <c:pt idx="113">
                  <c:v>-9.782</c:v>
                </c:pt>
                <c:pt idx="114">
                  <c:v>-16.202000000000002</c:v>
                </c:pt>
                <c:pt idx="115">
                  <c:v>-18.032</c:v>
                </c:pt>
                <c:pt idx="116">
                  <c:v>-16.119</c:v>
                </c:pt>
                <c:pt idx="117">
                  <c:v>-8.4969999999999999</c:v>
                </c:pt>
                <c:pt idx="118">
                  <c:v>-7.09</c:v>
                </c:pt>
                <c:pt idx="119">
                  <c:v>-17.295000000000002</c:v>
                </c:pt>
                <c:pt idx="120">
                  <c:v>-18.966999999999999</c:v>
                </c:pt>
                <c:pt idx="121">
                  <c:v>-17.21</c:v>
                </c:pt>
                <c:pt idx="122">
                  <c:v>-20.835000000000001</c:v>
                </c:pt>
                <c:pt idx="123">
                  <c:v>-16.955000000000002</c:v>
                </c:pt>
                <c:pt idx="124">
                  <c:v>-6.5150000000000006</c:v>
                </c:pt>
                <c:pt idx="125">
                  <c:v>-3.153</c:v>
                </c:pt>
                <c:pt idx="126">
                  <c:v>-5.5739999999999998</c:v>
                </c:pt>
                <c:pt idx="127">
                  <c:v>-8.3309999999999995</c:v>
                </c:pt>
                <c:pt idx="128">
                  <c:v>-8.463000000000001</c:v>
                </c:pt>
                <c:pt idx="129">
                  <c:v>-10.651</c:v>
                </c:pt>
                <c:pt idx="130">
                  <c:v>-15.587</c:v>
                </c:pt>
                <c:pt idx="131">
                  <c:v>-12.159000000000001</c:v>
                </c:pt>
                <c:pt idx="132">
                  <c:v>-13.125999999999999</c:v>
                </c:pt>
                <c:pt idx="133">
                  <c:v>-17.727</c:v>
                </c:pt>
                <c:pt idx="134">
                  <c:v>-21.518000000000001</c:v>
                </c:pt>
                <c:pt idx="135">
                  <c:v>-22.117000000000001</c:v>
                </c:pt>
                <c:pt idx="136">
                  <c:v>-13.201000000000001</c:v>
                </c:pt>
                <c:pt idx="137">
                  <c:v>-11.076000000000001</c:v>
                </c:pt>
                <c:pt idx="138">
                  <c:v>-11.831</c:v>
                </c:pt>
                <c:pt idx="139">
                  <c:v>-17.295000000000002</c:v>
                </c:pt>
                <c:pt idx="140">
                  <c:v>-15.345000000000001</c:v>
                </c:pt>
                <c:pt idx="141">
                  <c:v>-10.441000000000001</c:v>
                </c:pt>
                <c:pt idx="142">
                  <c:v>-10.827</c:v>
                </c:pt>
                <c:pt idx="143">
                  <c:v>-12.38</c:v>
                </c:pt>
                <c:pt idx="144">
                  <c:v>-7.9350000000000005</c:v>
                </c:pt>
                <c:pt idx="145">
                  <c:v>-1.929</c:v>
                </c:pt>
                <c:pt idx="146">
                  <c:v>-0.14300000000000002</c:v>
                </c:pt>
                <c:pt idx="147">
                  <c:v>-9.4049999999999994</c:v>
                </c:pt>
                <c:pt idx="148">
                  <c:v>-15.024000000000001</c:v>
                </c:pt>
                <c:pt idx="149">
                  <c:v>-6.5789999999999997</c:v>
                </c:pt>
                <c:pt idx="150">
                  <c:v>-4.1370000000000005</c:v>
                </c:pt>
                <c:pt idx="151">
                  <c:v>-15.345000000000001</c:v>
                </c:pt>
                <c:pt idx="152">
                  <c:v>-18.606999999999999</c:v>
                </c:pt>
                <c:pt idx="153">
                  <c:v>-8.8640000000000008</c:v>
                </c:pt>
                <c:pt idx="154">
                  <c:v>-10.162000000000001</c:v>
                </c:pt>
                <c:pt idx="155">
                  <c:v>-12.9</c:v>
                </c:pt>
                <c:pt idx="156">
                  <c:v>-12.975</c:v>
                </c:pt>
                <c:pt idx="157">
                  <c:v>-11.254</c:v>
                </c:pt>
                <c:pt idx="158">
                  <c:v>-14.707000000000001</c:v>
                </c:pt>
                <c:pt idx="159">
                  <c:v>-6.4830000000000005</c:v>
                </c:pt>
                <c:pt idx="160">
                  <c:v>-4.2270000000000003</c:v>
                </c:pt>
                <c:pt idx="161">
                  <c:v>4.6100000000000003</c:v>
                </c:pt>
                <c:pt idx="162">
                  <c:v>-4.6509999999999998</c:v>
                </c:pt>
                <c:pt idx="163">
                  <c:v>-8.8979999999999997</c:v>
                </c:pt>
                <c:pt idx="164">
                  <c:v>-12.602</c:v>
                </c:pt>
                <c:pt idx="165">
                  <c:v>-16.87</c:v>
                </c:pt>
                <c:pt idx="166">
                  <c:v>-12.528</c:v>
                </c:pt>
                <c:pt idx="167">
                  <c:v>-6.7060000000000004</c:v>
                </c:pt>
                <c:pt idx="168">
                  <c:v>-5.6669999999999998</c:v>
                </c:pt>
                <c:pt idx="169">
                  <c:v>-10.827</c:v>
                </c:pt>
                <c:pt idx="170">
                  <c:v>-2.976</c:v>
                </c:pt>
                <c:pt idx="171">
                  <c:v>-1.3840000000000001</c:v>
                </c:pt>
                <c:pt idx="172">
                  <c:v>0.63200000000000001</c:v>
                </c:pt>
                <c:pt idx="173">
                  <c:v>4.9729999999999999</c:v>
                </c:pt>
                <c:pt idx="174">
                  <c:v>4.0629999999999997</c:v>
                </c:pt>
                <c:pt idx="175">
                  <c:v>7.5190000000000001</c:v>
                </c:pt>
                <c:pt idx="176">
                  <c:v>1.913</c:v>
                </c:pt>
                <c:pt idx="177">
                  <c:v>0.85199999999999998</c:v>
                </c:pt>
                <c:pt idx="178">
                  <c:v>0.57699999999999996</c:v>
                </c:pt>
                <c:pt idx="179">
                  <c:v>-2.218</c:v>
                </c:pt>
                <c:pt idx="180">
                  <c:v>-1.2989999999999999</c:v>
                </c:pt>
                <c:pt idx="181">
                  <c:v>1.913</c:v>
                </c:pt>
                <c:pt idx="182">
                  <c:v>-5.1100000000000003</c:v>
                </c:pt>
                <c:pt idx="183">
                  <c:v>-6.93</c:v>
                </c:pt>
                <c:pt idx="184">
                  <c:v>-4.4080000000000004</c:v>
                </c:pt>
                <c:pt idx="185">
                  <c:v>0.71499999999999997</c:v>
                </c:pt>
                <c:pt idx="186">
                  <c:v>0.63200000000000001</c:v>
                </c:pt>
                <c:pt idx="187">
                  <c:v>0.495</c:v>
                </c:pt>
                <c:pt idx="188">
                  <c:v>6.9649999999999999</c:v>
                </c:pt>
                <c:pt idx="189">
                  <c:v>7.3180000000000005</c:v>
                </c:pt>
                <c:pt idx="190">
                  <c:v>8.5679999999999996</c:v>
                </c:pt>
                <c:pt idx="191">
                  <c:v>11.686</c:v>
                </c:pt>
                <c:pt idx="192">
                  <c:v>6.1790000000000003</c:v>
                </c:pt>
                <c:pt idx="193">
                  <c:v>7.72</c:v>
                </c:pt>
                <c:pt idx="194">
                  <c:v>6.4580000000000002</c:v>
                </c:pt>
                <c:pt idx="195">
                  <c:v>7.1669999999999998</c:v>
                </c:pt>
              </c:numCache>
            </c:numRef>
          </c:yVal>
          <c:smooth val="0"/>
          <c:extLst>
            <c:ext xmlns:c16="http://schemas.microsoft.com/office/drawing/2014/chart" uri="{C3380CC4-5D6E-409C-BE32-E72D297353CC}">
              <c16:uniqueId val="{00000001-7347-49B5-A09D-23FD0152EFAD}"/>
            </c:ext>
          </c:extLst>
        </c:ser>
        <c:ser>
          <c:idx val="3"/>
          <c:order val="1"/>
          <c:tx>
            <c:v>Frontenac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(Oka!$B$3,Oka!$B$10,Oka!$B$15,Oka!$B$20,Oka!$B$25,Oka!$B$31,Oka!$B$37,Oka!$B$43,Oka!$B$50,Oka!$B$63,Oka!$B$69)</c:f>
              <c:numCache>
                <c:formatCode>m/d/yyyy</c:formatCode>
                <c:ptCount val="11"/>
                <c:pt idx="0">
                  <c:v>44132</c:v>
                </c:pt>
                <c:pt idx="1">
                  <c:v>44146</c:v>
                </c:pt>
                <c:pt idx="2">
                  <c:v>44151</c:v>
                </c:pt>
                <c:pt idx="3">
                  <c:v>44160</c:v>
                </c:pt>
                <c:pt idx="4">
                  <c:v>44181</c:v>
                </c:pt>
                <c:pt idx="5">
                  <c:v>44209</c:v>
                </c:pt>
                <c:pt idx="6">
                  <c:v>44223</c:v>
                </c:pt>
                <c:pt idx="7">
                  <c:v>44237</c:v>
                </c:pt>
                <c:pt idx="8">
                  <c:v>44272</c:v>
                </c:pt>
                <c:pt idx="9">
                  <c:v>44286</c:v>
                </c:pt>
                <c:pt idx="10">
                  <c:v>44300</c:v>
                </c:pt>
              </c:numCache>
            </c:numRef>
          </c:xVal>
          <c:yVal>
            <c:numRef>
              <c:f>(Oka!$E$3,Oka!$E$10,Oka!$E$15,Oka!$E$20,Oka!$E$25,Oka!$E$31,Oka!$E$37,Oka!$E$43,Oka!$E$50,Oka!$E$63,Oka!$E$69)</c:f>
              <c:numCache>
                <c:formatCode>General</c:formatCode>
                <c:ptCount val="11"/>
                <c:pt idx="0">
                  <c:v>-21.1</c:v>
                </c:pt>
                <c:pt idx="1">
                  <c:v>-23.19</c:v>
                </c:pt>
                <c:pt idx="2">
                  <c:v>-23.51</c:v>
                </c:pt>
                <c:pt idx="3">
                  <c:v>-26.7</c:v>
                </c:pt>
                <c:pt idx="4">
                  <c:v>-31.57</c:v>
                </c:pt>
                <c:pt idx="5">
                  <c:v>-28.26</c:v>
                </c:pt>
                <c:pt idx="6">
                  <c:v>-31.74</c:v>
                </c:pt>
                <c:pt idx="7">
                  <c:v>-33.51</c:v>
                </c:pt>
                <c:pt idx="8">
                  <c:v>-29.88</c:v>
                </c:pt>
                <c:pt idx="9">
                  <c:v>-21.47</c:v>
                </c:pt>
                <c:pt idx="10">
                  <c:v>-11.98</c:v>
                </c:pt>
              </c:numCache>
            </c:numRef>
          </c:yVal>
          <c:smooth val="0"/>
          <c:extLst>
            <c:ext xmlns:c16="http://schemas.microsoft.com/office/drawing/2014/chart" uri="{C3380CC4-5D6E-409C-BE32-E72D297353CC}">
              <c16:uniqueId val="{00000002-7347-49B5-A09D-23FD0152EFAD}"/>
            </c:ext>
          </c:extLst>
        </c:ser>
        <c:ser>
          <c:idx val="4"/>
          <c:order val="2"/>
          <c:tx>
            <c:v>Frontenac blanc</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(Oka!$B$4,Oka!$B$11,Oka!$B$16,Oka!$B$21,Oka!$B$26,Oka!$B$32,Oka!$B$38,Oka!$B$44,Oka!$B$51,Oka!$B$64,Oka!$B$70)</c:f>
              <c:numCache>
                <c:formatCode>m/d/yyyy</c:formatCode>
                <c:ptCount val="11"/>
                <c:pt idx="0">
                  <c:v>44132</c:v>
                </c:pt>
                <c:pt idx="1">
                  <c:v>44146</c:v>
                </c:pt>
                <c:pt idx="2">
                  <c:v>44151</c:v>
                </c:pt>
                <c:pt idx="3">
                  <c:v>44160</c:v>
                </c:pt>
                <c:pt idx="4">
                  <c:v>44181</c:v>
                </c:pt>
                <c:pt idx="5">
                  <c:v>44209</c:v>
                </c:pt>
                <c:pt idx="6">
                  <c:v>44223</c:v>
                </c:pt>
                <c:pt idx="7">
                  <c:v>44237</c:v>
                </c:pt>
                <c:pt idx="8">
                  <c:v>44272</c:v>
                </c:pt>
                <c:pt idx="9">
                  <c:v>44286</c:v>
                </c:pt>
                <c:pt idx="10">
                  <c:v>44300</c:v>
                </c:pt>
              </c:numCache>
            </c:numRef>
          </c:xVal>
          <c:yVal>
            <c:numRef>
              <c:f>(Oka!$E$4,Oka!$E$11,Oka!$E$16,Oka!$E$21,Oka!$E$26,Oka!$E$32,Oka!$E$38,Oka!$E$44,Oka!$E$51,Oka!$E$64,Oka!$E$70)</c:f>
              <c:numCache>
                <c:formatCode>General</c:formatCode>
                <c:ptCount val="11"/>
                <c:pt idx="0">
                  <c:v>-21.32</c:v>
                </c:pt>
                <c:pt idx="1">
                  <c:v>-23.09</c:v>
                </c:pt>
                <c:pt idx="2">
                  <c:v>-23.82</c:v>
                </c:pt>
                <c:pt idx="3">
                  <c:v>-26.89</c:v>
                </c:pt>
                <c:pt idx="4">
                  <c:v>-30.21</c:v>
                </c:pt>
                <c:pt idx="5">
                  <c:v>-27.94</c:v>
                </c:pt>
                <c:pt idx="6">
                  <c:v>-31.81</c:v>
                </c:pt>
                <c:pt idx="7">
                  <c:v>-33.950000000000003</c:v>
                </c:pt>
                <c:pt idx="8">
                  <c:v>-29.87</c:v>
                </c:pt>
                <c:pt idx="9">
                  <c:v>-21.76</c:v>
                </c:pt>
                <c:pt idx="10">
                  <c:v>-12</c:v>
                </c:pt>
              </c:numCache>
            </c:numRef>
          </c:yVal>
          <c:smooth val="0"/>
          <c:extLst>
            <c:ext xmlns:c16="http://schemas.microsoft.com/office/drawing/2014/chart" uri="{C3380CC4-5D6E-409C-BE32-E72D297353CC}">
              <c16:uniqueId val="{00000003-7347-49B5-A09D-23FD0152EFAD}"/>
            </c:ext>
          </c:extLst>
        </c:ser>
        <c:ser>
          <c:idx val="9"/>
          <c:order val="3"/>
          <c:tx>
            <c:v>Frontenac gris</c:v>
          </c:tx>
          <c:spPr>
            <a:ln w="19050" cap="rnd">
              <a:solidFill>
                <a:srgbClr val="997300"/>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(Oka!$B$27,Oka!$B$33,Oka!$B$39,Oka!$B$45,Oka!$B$52,Oka!$B$65,Oka!$B$71)</c:f>
              <c:numCache>
                <c:formatCode>m/d/yyyy</c:formatCode>
                <c:ptCount val="7"/>
                <c:pt idx="0">
                  <c:v>44181</c:v>
                </c:pt>
                <c:pt idx="1">
                  <c:v>44209</c:v>
                </c:pt>
                <c:pt idx="2">
                  <c:v>44223</c:v>
                </c:pt>
                <c:pt idx="3">
                  <c:v>44237</c:v>
                </c:pt>
                <c:pt idx="4">
                  <c:v>44272</c:v>
                </c:pt>
                <c:pt idx="5">
                  <c:v>44286</c:v>
                </c:pt>
                <c:pt idx="6">
                  <c:v>44300</c:v>
                </c:pt>
              </c:numCache>
            </c:numRef>
          </c:xVal>
          <c:yVal>
            <c:numRef>
              <c:f>(Oka!$E$27,Oka!$E$33,Oka!$E$39,Oka!$E$45,Oka!$E$52,Oka!$E$65,Oka!$E$71)</c:f>
              <c:numCache>
                <c:formatCode>General</c:formatCode>
                <c:ptCount val="7"/>
                <c:pt idx="0">
                  <c:v>-29.93</c:v>
                </c:pt>
                <c:pt idx="1">
                  <c:v>-27.99</c:v>
                </c:pt>
                <c:pt idx="2">
                  <c:v>-31.73</c:v>
                </c:pt>
                <c:pt idx="3">
                  <c:v>-33.97</c:v>
                </c:pt>
                <c:pt idx="4">
                  <c:v>-30.6</c:v>
                </c:pt>
                <c:pt idx="5">
                  <c:v>-21.45</c:v>
                </c:pt>
                <c:pt idx="6">
                  <c:v>-12.05</c:v>
                </c:pt>
              </c:numCache>
            </c:numRef>
          </c:yVal>
          <c:smooth val="0"/>
          <c:extLst>
            <c:ext xmlns:c16="http://schemas.microsoft.com/office/drawing/2014/chart" uri="{C3380CC4-5D6E-409C-BE32-E72D297353CC}">
              <c16:uniqueId val="{00000004-7347-49B5-A09D-23FD0152EFAD}"/>
            </c:ext>
          </c:extLst>
        </c:ser>
        <c:ser>
          <c:idx val="5"/>
          <c:order val="4"/>
          <c:tx>
            <c:v>Marquette</c:v>
          </c:tx>
          <c:spPr>
            <a:ln w="19050" cap="rnd">
              <a:solidFill>
                <a:srgbClr val="FF0000"/>
              </a:solidFill>
              <a:round/>
            </a:ln>
            <a:effectLst/>
          </c:spPr>
          <c:marker>
            <c:symbol val="circle"/>
            <c:size val="5"/>
            <c:spPr>
              <a:solidFill>
                <a:srgbClr val="FF0000"/>
              </a:solidFill>
              <a:ln w="9525">
                <a:solidFill>
                  <a:srgbClr val="FF0000"/>
                </a:solidFill>
              </a:ln>
              <a:effectLst/>
            </c:spPr>
          </c:marker>
          <c:dPt>
            <c:idx val="0"/>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5-7347-49B5-A09D-23FD0152EFAD}"/>
              </c:ext>
            </c:extLst>
          </c:dPt>
          <c:xVal>
            <c:numRef>
              <c:f>(Oka!$B$5,Oka!$B$12,Oka!$B$17,Oka!$B$22,Oka!$B$28,Oka!$B$34,Oka!$B$40,Oka!$B$46,Oka!$B$53,Oka!$B$66,Oka!$B$72)</c:f>
              <c:numCache>
                <c:formatCode>m/d/yyyy</c:formatCode>
                <c:ptCount val="11"/>
                <c:pt idx="0">
                  <c:v>44132</c:v>
                </c:pt>
                <c:pt idx="1">
                  <c:v>44146</c:v>
                </c:pt>
                <c:pt idx="2">
                  <c:v>44151</c:v>
                </c:pt>
                <c:pt idx="3">
                  <c:v>44160</c:v>
                </c:pt>
                <c:pt idx="4">
                  <c:v>44181</c:v>
                </c:pt>
                <c:pt idx="5">
                  <c:v>44209</c:v>
                </c:pt>
                <c:pt idx="6">
                  <c:v>44223</c:v>
                </c:pt>
                <c:pt idx="7">
                  <c:v>44237</c:v>
                </c:pt>
                <c:pt idx="8">
                  <c:v>44272</c:v>
                </c:pt>
                <c:pt idx="9">
                  <c:v>44286</c:v>
                </c:pt>
                <c:pt idx="10">
                  <c:v>44300</c:v>
                </c:pt>
              </c:numCache>
            </c:numRef>
          </c:xVal>
          <c:yVal>
            <c:numRef>
              <c:f>(Oka!$E$5,Oka!$E$12,Oka!$E$17,Oka!$E$22,Oka!$E$28,Oka!$E$34,Oka!$E$40,Oka!$E$46,Oka!$E$53,Oka!$E$66,Oka!$E$72)</c:f>
              <c:numCache>
                <c:formatCode>General</c:formatCode>
                <c:ptCount val="11"/>
                <c:pt idx="0">
                  <c:v>-19.46</c:v>
                </c:pt>
                <c:pt idx="1">
                  <c:v>-21.74</c:v>
                </c:pt>
                <c:pt idx="2">
                  <c:v>-23.74</c:v>
                </c:pt>
                <c:pt idx="3">
                  <c:v>-26.57</c:v>
                </c:pt>
                <c:pt idx="4">
                  <c:v>-30.23</c:v>
                </c:pt>
                <c:pt idx="5">
                  <c:v>-27.49</c:v>
                </c:pt>
                <c:pt idx="6">
                  <c:v>-30.58</c:v>
                </c:pt>
                <c:pt idx="7">
                  <c:v>-32.82</c:v>
                </c:pt>
                <c:pt idx="8">
                  <c:v>-26.86</c:v>
                </c:pt>
                <c:pt idx="9">
                  <c:v>-16.04</c:v>
                </c:pt>
                <c:pt idx="10">
                  <c:v>-6.29</c:v>
                </c:pt>
              </c:numCache>
            </c:numRef>
          </c:yVal>
          <c:smooth val="0"/>
          <c:extLst>
            <c:ext xmlns:c16="http://schemas.microsoft.com/office/drawing/2014/chart" uri="{C3380CC4-5D6E-409C-BE32-E72D297353CC}">
              <c16:uniqueId val="{00000006-7347-49B5-A09D-23FD0152EFAD}"/>
            </c:ext>
          </c:extLst>
        </c:ser>
        <c:ser>
          <c:idx val="7"/>
          <c:order val="5"/>
          <c:tx>
            <c:v>ES-10-18-30</c:v>
          </c:tx>
          <c:spPr>
            <a:ln w="19050" cap="rnd">
              <a:solidFill>
                <a:srgbClr val="002060"/>
              </a:solidFill>
              <a:round/>
            </a:ln>
            <a:effectLst/>
          </c:spPr>
          <c:marker>
            <c:symbol val="circle"/>
            <c:size val="5"/>
            <c:spPr>
              <a:solidFill>
                <a:srgbClr val="002060"/>
              </a:solidFill>
              <a:ln w="9525">
                <a:solidFill>
                  <a:srgbClr val="002060"/>
                </a:solidFill>
              </a:ln>
              <a:effectLst/>
            </c:spPr>
          </c:marker>
          <c:xVal>
            <c:numRef>
              <c:f>(Oka!$B$7,Oka!$B$13,Oka!$B$18,Oka!$B$23,Oka!$B$29,Oka!$B$35,Oka!$B$41,Oka!$B$47,Oka!$B$54,Oka!$B$67)</c:f>
              <c:numCache>
                <c:formatCode>m/d/yyyy</c:formatCode>
                <c:ptCount val="10"/>
                <c:pt idx="0">
                  <c:v>44132</c:v>
                </c:pt>
                <c:pt idx="1">
                  <c:v>44146</c:v>
                </c:pt>
                <c:pt idx="2">
                  <c:v>44151</c:v>
                </c:pt>
                <c:pt idx="3">
                  <c:v>44160</c:v>
                </c:pt>
                <c:pt idx="4">
                  <c:v>44181</c:v>
                </c:pt>
                <c:pt idx="5">
                  <c:v>44209</c:v>
                </c:pt>
                <c:pt idx="6">
                  <c:v>44223</c:v>
                </c:pt>
                <c:pt idx="7">
                  <c:v>44237</c:v>
                </c:pt>
                <c:pt idx="8">
                  <c:v>44272</c:v>
                </c:pt>
                <c:pt idx="9">
                  <c:v>44286</c:v>
                </c:pt>
              </c:numCache>
            </c:numRef>
          </c:xVal>
          <c:yVal>
            <c:numRef>
              <c:f>(Oka!$E$6,Oka!$E$13,Oka!$E$18,Oka!$E$23,Oka!$E$29,Oka!$E$35,Oka!$E$41,Oka!$E$47,Oka!$E$54,Oka!$E$67)</c:f>
              <c:numCache>
                <c:formatCode>General</c:formatCode>
                <c:ptCount val="10"/>
                <c:pt idx="0">
                  <c:v>-20.03</c:v>
                </c:pt>
                <c:pt idx="1">
                  <c:v>-22.34</c:v>
                </c:pt>
                <c:pt idx="2">
                  <c:v>-24.96</c:v>
                </c:pt>
                <c:pt idx="3">
                  <c:v>-26.53</c:v>
                </c:pt>
                <c:pt idx="4">
                  <c:v>-31.7</c:v>
                </c:pt>
                <c:pt idx="5">
                  <c:v>-28.55</c:v>
                </c:pt>
                <c:pt idx="6">
                  <c:v>-33.630000000000003</c:v>
                </c:pt>
                <c:pt idx="7">
                  <c:v>-35.54</c:v>
                </c:pt>
                <c:pt idx="8">
                  <c:v>-30.57</c:v>
                </c:pt>
                <c:pt idx="9">
                  <c:v>-20.52</c:v>
                </c:pt>
              </c:numCache>
            </c:numRef>
          </c:yVal>
          <c:smooth val="0"/>
          <c:extLst>
            <c:ext xmlns:c16="http://schemas.microsoft.com/office/drawing/2014/chart" uri="{C3380CC4-5D6E-409C-BE32-E72D297353CC}">
              <c16:uniqueId val="{00000007-7347-49B5-A09D-23FD0152EFAD}"/>
            </c:ext>
          </c:extLst>
        </c:ser>
        <c:ser>
          <c:idx val="6"/>
          <c:order val="6"/>
          <c:tx>
            <c:v>St-Pépin</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(Oka!$B$4,Oka!$B$14,Oka!$B$19,Oka!$B$24,Oka!$B$30,Oka!$B$36,Oka!$B$42,Oka!$B$48,Oka!$B$55,Oka!$B$68,Oka!$B$74)</c:f>
              <c:numCache>
                <c:formatCode>m/d/yyyy</c:formatCode>
                <c:ptCount val="11"/>
                <c:pt idx="0">
                  <c:v>44132</c:v>
                </c:pt>
                <c:pt idx="1">
                  <c:v>44146</c:v>
                </c:pt>
                <c:pt idx="2">
                  <c:v>44151</c:v>
                </c:pt>
                <c:pt idx="3">
                  <c:v>44160</c:v>
                </c:pt>
                <c:pt idx="4">
                  <c:v>44181</c:v>
                </c:pt>
                <c:pt idx="5">
                  <c:v>44209</c:v>
                </c:pt>
                <c:pt idx="6">
                  <c:v>44223</c:v>
                </c:pt>
                <c:pt idx="7">
                  <c:v>44237</c:v>
                </c:pt>
                <c:pt idx="8">
                  <c:v>44272</c:v>
                </c:pt>
                <c:pt idx="9">
                  <c:v>44286</c:v>
                </c:pt>
                <c:pt idx="10">
                  <c:v>44300</c:v>
                </c:pt>
              </c:numCache>
            </c:numRef>
          </c:xVal>
          <c:yVal>
            <c:numRef>
              <c:f>(Oka!$E$7,Oka!$E$14,Oka!$E$19,Oka!$E$24,Oka!$E$30,Oka!$E$36,Oka!$E$42,Oka!$E$48,Oka!$E$55,Oka!$E$68,Oka!$E$74)</c:f>
              <c:numCache>
                <c:formatCode>General</c:formatCode>
                <c:ptCount val="11"/>
                <c:pt idx="0">
                  <c:v>-23.13</c:v>
                </c:pt>
                <c:pt idx="1">
                  <c:v>-25.75</c:v>
                </c:pt>
                <c:pt idx="2">
                  <c:v>-24.21</c:v>
                </c:pt>
                <c:pt idx="3">
                  <c:v>-30.04</c:v>
                </c:pt>
                <c:pt idx="4">
                  <c:v>-31.07</c:v>
                </c:pt>
                <c:pt idx="5">
                  <c:v>-27.16</c:v>
                </c:pt>
                <c:pt idx="6">
                  <c:v>-31.09</c:v>
                </c:pt>
                <c:pt idx="7">
                  <c:v>-32.86</c:v>
                </c:pt>
                <c:pt idx="8">
                  <c:v>-29.2</c:v>
                </c:pt>
                <c:pt idx="9">
                  <c:v>-17.77</c:v>
                </c:pt>
                <c:pt idx="10">
                  <c:v>-6.19</c:v>
                </c:pt>
              </c:numCache>
            </c:numRef>
          </c:yVal>
          <c:smooth val="0"/>
          <c:extLst>
            <c:ext xmlns:c16="http://schemas.microsoft.com/office/drawing/2014/chart" uri="{C3380CC4-5D6E-409C-BE32-E72D297353CC}">
              <c16:uniqueId val="{00000008-7347-49B5-A09D-23FD0152EFAD}"/>
            </c:ext>
          </c:extLst>
        </c:ser>
        <c:ser>
          <c:idx val="2"/>
          <c:order val="7"/>
          <c:tx>
            <c:v>Pinot Noir</c:v>
          </c:tx>
          <c:spPr>
            <a:ln w="19050" cap="rnd">
              <a:solidFill>
                <a:srgbClr val="01FDFE"/>
              </a:solidFill>
              <a:round/>
            </a:ln>
            <a:effectLst/>
          </c:spPr>
          <c:marker>
            <c:symbol val="circle"/>
            <c:size val="5"/>
            <c:spPr>
              <a:solidFill>
                <a:srgbClr val="01FDFE"/>
              </a:solidFill>
              <a:ln w="9525">
                <a:solidFill>
                  <a:srgbClr val="01FDFE"/>
                </a:solidFill>
              </a:ln>
              <a:effectLst/>
            </c:spPr>
          </c:marker>
          <c:xVal>
            <c:numRef>
              <c:f>(Oka!$B$2,Oka!$B$9)</c:f>
              <c:numCache>
                <c:formatCode>m/d/yyyy</c:formatCode>
                <c:ptCount val="2"/>
                <c:pt idx="0">
                  <c:v>44125</c:v>
                </c:pt>
                <c:pt idx="1">
                  <c:v>44139</c:v>
                </c:pt>
              </c:numCache>
            </c:numRef>
          </c:xVal>
          <c:yVal>
            <c:numRef>
              <c:f>(Oka!$E$2,Oka!$E$9)</c:f>
              <c:numCache>
                <c:formatCode>General</c:formatCode>
                <c:ptCount val="2"/>
                <c:pt idx="0">
                  <c:v>-13.94</c:v>
                </c:pt>
                <c:pt idx="1">
                  <c:v>-20.14</c:v>
                </c:pt>
              </c:numCache>
            </c:numRef>
          </c:yVal>
          <c:smooth val="0"/>
          <c:extLst>
            <c:ext xmlns:c16="http://schemas.microsoft.com/office/drawing/2014/chart" uri="{C3380CC4-5D6E-409C-BE32-E72D297353CC}">
              <c16:uniqueId val="{00000009-7347-49B5-A09D-23FD0152EFAD}"/>
            </c:ext>
          </c:extLst>
        </c:ser>
        <c:ser>
          <c:idx val="8"/>
          <c:order val="8"/>
          <c:tx>
            <c:v>Vidal</c:v>
          </c:tx>
          <c:spPr>
            <a:ln w="19050" cap="rnd">
              <a:solidFill>
                <a:srgbClr val="FF00E9"/>
              </a:solidFill>
              <a:round/>
            </a:ln>
            <a:effectLst/>
          </c:spPr>
          <c:marker>
            <c:symbol val="circle"/>
            <c:size val="5"/>
            <c:spPr>
              <a:solidFill>
                <a:srgbClr val="FF00E9"/>
              </a:solidFill>
              <a:ln w="9525">
                <a:solidFill>
                  <a:srgbClr val="FF00E9"/>
                </a:solidFill>
              </a:ln>
              <a:effectLst/>
            </c:spPr>
          </c:marker>
          <c:dPt>
            <c:idx val="0"/>
            <c:marker>
              <c:symbol val="circle"/>
              <c:size val="5"/>
              <c:spPr>
                <a:solidFill>
                  <a:srgbClr val="FF00E9"/>
                </a:solidFill>
                <a:ln w="9525">
                  <a:solidFill>
                    <a:srgbClr val="FF00E9"/>
                  </a:solidFill>
                </a:ln>
                <a:effectLst/>
              </c:spPr>
            </c:marker>
            <c:bubble3D val="0"/>
            <c:extLst>
              <c:ext xmlns:c16="http://schemas.microsoft.com/office/drawing/2014/chart" uri="{C3380CC4-5D6E-409C-BE32-E72D297353CC}">
                <c16:uniqueId val="{0000000A-7347-49B5-A09D-23FD0152EFAD}"/>
              </c:ext>
            </c:extLst>
          </c:dPt>
          <c:xVal>
            <c:numRef>
              <c:f>Oka!$B$8</c:f>
              <c:numCache>
                <c:formatCode>m/d/yyyy</c:formatCode>
                <c:ptCount val="1"/>
                <c:pt idx="0">
                  <c:v>44139</c:v>
                </c:pt>
              </c:numCache>
            </c:numRef>
          </c:xVal>
          <c:yVal>
            <c:numRef>
              <c:f>Oka!$E$8</c:f>
              <c:numCache>
                <c:formatCode>General</c:formatCode>
                <c:ptCount val="1"/>
                <c:pt idx="0">
                  <c:v>-19.07</c:v>
                </c:pt>
              </c:numCache>
            </c:numRef>
          </c:yVal>
          <c:smooth val="0"/>
          <c:extLst>
            <c:ext xmlns:c16="http://schemas.microsoft.com/office/drawing/2014/chart" uri="{C3380CC4-5D6E-409C-BE32-E72D297353CC}">
              <c16:uniqueId val="{0000000B-7347-49B5-A09D-23FD0152EFAD}"/>
            </c:ext>
          </c:extLst>
        </c:ser>
        <c:ser>
          <c:idx val="10"/>
          <c:order val="9"/>
          <c:tx>
            <c:v>Pinot Noir 2</c:v>
          </c:tx>
          <c:spPr>
            <a:ln w="15875" cap="rnd">
              <a:solidFill>
                <a:srgbClr val="01FDFE"/>
              </a:solidFill>
              <a:round/>
            </a:ln>
            <a:effectLst/>
          </c:spPr>
          <c:marker>
            <c:symbol val="circle"/>
            <c:size val="5"/>
            <c:spPr>
              <a:solidFill>
                <a:srgbClr val="01FDFE"/>
              </a:solidFill>
              <a:ln w="9525">
                <a:solidFill>
                  <a:srgbClr val="01FDFE"/>
                </a:solidFill>
              </a:ln>
              <a:effectLst/>
            </c:spPr>
          </c:marker>
          <c:xVal>
            <c:numRef>
              <c:f>(Oka!$B$62,Oka!$B$81)</c:f>
              <c:numCache>
                <c:formatCode>m/d/yyyy</c:formatCode>
                <c:ptCount val="2"/>
                <c:pt idx="0">
                  <c:v>44285</c:v>
                </c:pt>
                <c:pt idx="1">
                  <c:v>44305</c:v>
                </c:pt>
              </c:numCache>
            </c:numRef>
          </c:xVal>
          <c:yVal>
            <c:numRef>
              <c:f>(Oka!$E$62,Oka!$E$81)</c:f>
              <c:numCache>
                <c:formatCode>General</c:formatCode>
                <c:ptCount val="2"/>
                <c:pt idx="0">
                  <c:v>-16.8</c:v>
                </c:pt>
                <c:pt idx="1">
                  <c:v>-6.94</c:v>
                </c:pt>
              </c:numCache>
            </c:numRef>
          </c:yVal>
          <c:smooth val="0"/>
          <c:extLst>
            <c:ext xmlns:c16="http://schemas.microsoft.com/office/drawing/2014/chart" uri="{C3380CC4-5D6E-409C-BE32-E72D297353CC}">
              <c16:uniqueId val="{0000000C-7347-49B5-A09D-23FD0152EFAD}"/>
            </c:ext>
          </c:extLst>
        </c:ser>
        <c:ser>
          <c:idx val="11"/>
          <c:order val="10"/>
          <c:tx>
            <c:v>Vidal 2</c:v>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Pt>
            <c:idx val="0"/>
            <c:marker>
              <c:symbol val="circle"/>
              <c:size val="5"/>
              <c:spPr>
                <a:solidFill>
                  <a:srgbClr val="FF00E9"/>
                </a:solidFill>
                <a:ln w="9525">
                  <a:solidFill>
                    <a:srgbClr val="FF00E9"/>
                  </a:solidFill>
                </a:ln>
                <a:effectLst/>
              </c:spPr>
            </c:marker>
            <c:bubble3D val="0"/>
            <c:spPr>
              <a:ln w="19050" cap="rnd">
                <a:solidFill>
                  <a:srgbClr val="FF00E9"/>
                </a:solidFill>
                <a:round/>
              </a:ln>
              <a:effectLst/>
            </c:spPr>
            <c:extLst>
              <c:ext xmlns:c16="http://schemas.microsoft.com/office/drawing/2014/chart" uri="{C3380CC4-5D6E-409C-BE32-E72D297353CC}">
                <c16:uniqueId val="{0000000E-7347-49B5-A09D-23FD0152EFAD}"/>
              </c:ext>
            </c:extLst>
          </c:dPt>
          <c:xVal>
            <c:numRef>
              <c:f>Oka!$B$88</c:f>
              <c:numCache>
                <c:formatCode>m/d/yyyy</c:formatCode>
                <c:ptCount val="1"/>
                <c:pt idx="0">
                  <c:v>44305</c:v>
                </c:pt>
              </c:numCache>
            </c:numRef>
          </c:xVal>
          <c:yVal>
            <c:numRef>
              <c:f>Oka!$E$88</c:f>
              <c:numCache>
                <c:formatCode>General</c:formatCode>
                <c:ptCount val="1"/>
                <c:pt idx="0">
                  <c:v>-7.28</c:v>
                </c:pt>
              </c:numCache>
            </c:numRef>
          </c:yVal>
          <c:smooth val="0"/>
          <c:extLst>
            <c:ext xmlns:c16="http://schemas.microsoft.com/office/drawing/2014/chart" uri="{C3380CC4-5D6E-409C-BE32-E72D297353CC}">
              <c16:uniqueId val="{0000000F-7347-49B5-A09D-23FD0152EFAD}"/>
            </c:ext>
          </c:extLst>
        </c:ser>
        <c:dLbls>
          <c:showLegendKey val="0"/>
          <c:showVal val="0"/>
          <c:showCatName val="0"/>
          <c:showSerName val="0"/>
          <c:showPercent val="0"/>
          <c:showBubbleSize val="0"/>
        </c:dLbls>
        <c:axId val="463055056"/>
        <c:axId val="465111536"/>
      </c:scatterChart>
      <c:valAx>
        <c:axId val="463055056"/>
        <c:scaling>
          <c:orientation val="minMax"/>
          <c:max val="44320"/>
          <c:min val="44100"/>
        </c:scaling>
        <c:delete val="0"/>
        <c:axPos val="b"/>
        <c:numFmt formatCode="m/d/yyyy" sourceLinked="1"/>
        <c:majorTickMark val="out"/>
        <c:minorTickMark val="none"/>
        <c:tickLblPos val="low"/>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fr-FR"/>
          </a:p>
        </c:txPr>
        <c:crossAx val="465111536"/>
        <c:crossesAt val="-40"/>
        <c:crossBetween val="midCat"/>
      </c:valAx>
      <c:valAx>
        <c:axId val="465111536"/>
        <c:scaling>
          <c:orientation val="minMax"/>
        </c:scaling>
        <c:delete val="0"/>
        <c:axPos val="l"/>
        <c:majorGridlines>
          <c:spPr>
            <a:ln w="12700"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Température (°C)</a:t>
                </a:r>
              </a:p>
            </c:rich>
          </c:tx>
          <c:layout>
            <c:manualLayout>
              <c:xMode val="edge"/>
              <c:yMode val="edge"/>
              <c:x val="1.0956388888888889E-2"/>
              <c:y val="0.394708547008547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63055056"/>
        <c:crosses val="autoZero"/>
        <c:crossBetween val="midCat"/>
        <c:majorUnit val="5"/>
      </c:valAx>
      <c:spPr>
        <a:noFill/>
        <a:ln>
          <a:noFill/>
        </a:ln>
        <a:effectLst/>
      </c:spPr>
    </c:plotArea>
    <c:legend>
      <c:legendPos val="r"/>
      <c:legendEntry>
        <c:idx val="9"/>
        <c:delete val="1"/>
      </c:legendEntry>
      <c:legendEntry>
        <c:idx val="10"/>
        <c:delete val="1"/>
      </c:legendEntry>
      <c:layout>
        <c:manualLayout>
          <c:xMode val="edge"/>
          <c:yMode val="edge"/>
          <c:x val="0.76204180555555556"/>
          <c:y val="0.26215213675213678"/>
          <c:w val="0.2273748611111111"/>
          <c:h val="0.459345940170940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400">
          <a:solidFill>
            <a:schemeClr val="tx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n-US" sz="1800" b="0" i="0" baseline="0" dirty="0">
                <a:effectLst/>
              </a:rPr>
              <a:t>Cold hardiness monitoring – LT50 – Oka 2021-2022</a:t>
            </a:r>
            <a:endParaRPr lang="fr-CA" dirty="0">
              <a:effectLst/>
            </a:endParaRPr>
          </a:p>
        </c:rich>
      </c:tx>
      <c:layout>
        <c:manualLayout>
          <c:xMode val="edge"/>
          <c:yMode val="edge"/>
          <c:x val="0.1696236111111111"/>
          <c:y val="1.356837606837606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0.11031041666666666"/>
          <c:y val="0.1151215685096095"/>
          <c:w val="0.65967416666666656"/>
          <c:h val="0.77817441995057135"/>
        </c:manualLayout>
      </c:layout>
      <c:scatterChart>
        <c:scatterStyle val="lineMarker"/>
        <c:varyColors val="0"/>
        <c:ser>
          <c:idx val="1"/>
          <c:order val="0"/>
          <c:spPr>
            <a:ln w="25400" cap="rnd">
              <a:solidFill>
                <a:schemeClr val="tx1"/>
              </a:solidFill>
              <a:prstDash val="dash"/>
              <a:round/>
            </a:ln>
            <a:effectLst/>
          </c:spPr>
          <c:marker>
            <c:symbol val="circle"/>
            <c:size val="5"/>
            <c:spPr>
              <a:solidFill>
                <a:schemeClr val="tx1"/>
              </a:solidFill>
              <a:ln w="9525">
                <a:noFill/>
              </a:ln>
              <a:effectLst/>
            </c:spPr>
          </c:marker>
          <c:xVal>
            <c:numRef>
              <c:f>Oka!$I$155:$I$367</c:f>
              <c:numCache>
                <c:formatCode>m/d/yyyy</c:formatCode>
                <c:ptCount val="213"/>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numCache>
            </c:numRef>
          </c:xVal>
          <c:yVal>
            <c:numRef>
              <c:f>Oka!$K$155:$K$367</c:f>
              <c:numCache>
                <c:formatCode>General</c:formatCode>
                <c:ptCount val="213"/>
                <c:pt idx="0">
                  <c:v>7.6189999999999998</c:v>
                </c:pt>
                <c:pt idx="1">
                  <c:v>10.492000000000001</c:v>
                </c:pt>
                <c:pt idx="2">
                  <c:v>9.3360000000000003</c:v>
                </c:pt>
                <c:pt idx="3">
                  <c:v>7.3180000000000005</c:v>
                </c:pt>
                <c:pt idx="4">
                  <c:v>9.2870000000000008</c:v>
                </c:pt>
                <c:pt idx="5">
                  <c:v>8.07</c:v>
                </c:pt>
                <c:pt idx="6">
                  <c:v>8.7919999999999998</c:v>
                </c:pt>
                <c:pt idx="7">
                  <c:v>9.5340000000000007</c:v>
                </c:pt>
                <c:pt idx="8">
                  <c:v>10.198</c:v>
                </c:pt>
                <c:pt idx="9">
                  <c:v>12.484999999999999</c:v>
                </c:pt>
                <c:pt idx="10">
                  <c:v>13.786</c:v>
                </c:pt>
                <c:pt idx="11">
                  <c:v>12.147</c:v>
                </c:pt>
                <c:pt idx="12">
                  <c:v>12.63</c:v>
                </c:pt>
                <c:pt idx="13">
                  <c:v>16.414999999999999</c:v>
                </c:pt>
                <c:pt idx="14">
                  <c:v>15.247</c:v>
                </c:pt>
                <c:pt idx="15">
                  <c:v>11.175000000000001</c:v>
                </c:pt>
                <c:pt idx="16">
                  <c:v>7.97</c:v>
                </c:pt>
                <c:pt idx="17">
                  <c:v>6.6610000000000005</c:v>
                </c:pt>
                <c:pt idx="18">
                  <c:v>6.0510000000000002</c:v>
                </c:pt>
                <c:pt idx="19">
                  <c:v>6.306</c:v>
                </c:pt>
                <c:pt idx="20">
                  <c:v>8.9410000000000007</c:v>
                </c:pt>
                <c:pt idx="21">
                  <c:v>3.4849999999999999</c:v>
                </c:pt>
                <c:pt idx="22">
                  <c:v>0.60499999999999998</c:v>
                </c:pt>
                <c:pt idx="23">
                  <c:v>0.79700000000000004</c:v>
                </c:pt>
                <c:pt idx="24">
                  <c:v>4.4020000000000001</c:v>
                </c:pt>
                <c:pt idx="25">
                  <c:v>5.6680000000000001</c:v>
                </c:pt>
                <c:pt idx="26">
                  <c:v>7.3180000000000005</c:v>
                </c:pt>
                <c:pt idx="27">
                  <c:v>4.1680000000000001</c:v>
                </c:pt>
                <c:pt idx="28">
                  <c:v>2.4769999999999999</c:v>
                </c:pt>
                <c:pt idx="29">
                  <c:v>3.88</c:v>
                </c:pt>
                <c:pt idx="30">
                  <c:v>7.3680000000000003</c:v>
                </c:pt>
                <c:pt idx="31">
                  <c:v>5.9750000000000005</c:v>
                </c:pt>
                <c:pt idx="32">
                  <c:v>2.5840000000000001</c:v>
                </c:pt>
                <c:pt idx="33">
                  <c:v>-1.5270000000000001</c:v>
                </c:pt>
                <c:pt idx="34">
                  <c:v>-2.9180000000000001</c:v>
                </c:pt>
                <c:pt idx="35">
                  <c:v>-1.641</c:v>
                </c:pt>
                <c:pt idx="36">
                  <c:v>-8.7999999999999995E-2</c:v>
                </c:pt>
                <c:pt idx="37">
                  <c:v>0.66</c:v>
                </c:pt>
                <c:pt idx="38">
                  <c:v>7.97</c:v>
                </c:pt>
                <c:pt idx="39">
                  <c:v>7.0150000000000006</c:v>
                </c:pt>
                <c:pt idx="40">
                  <c:v>2.637</c:v>
                </c:pt>
                <c:pt idx="41">
                  <c:v>-3.2000000000000001E-2</c:v>
                </c:pt>
                <c:pt idx="42">
                  <c:v>5.3079999999999998</c:v>
                </c:pt>
                <c:pt idx="43">
                  <c:v>3.2210000000000001</c:v>
                </c:pt>
                <c:pt idx="44">
                  <c:v>2.0470000000000002</c:v>
                </c:pt>
                <c:pt idx="45">
                  <c:v>0.60499999999999998</c:v>
                </c:pt>
                <c:pt idx="46">
                  <c:v>-2.1890000000000001</c:v>
                </c:pt>
                <c:pt idx="47">
                  <c:v>-5.141</c:v>
                </c:pt>
                <c:pt idx="48">
                  <c:v>0.79700000000000004</c:v>
                </c:pt>
                <c:pt idx="49">
                  <c:v>-3.2000000000000001E-2</c:v>
                </c:pt>
                <c:pt idx="50">
                  <c:v>-3.5680000000000001</c:v>
                </c:pt>
                <c:pt idx="51">
                  <c:v>1.724</c:v>
                </c:pt>
                <c:pt idx="52">
                  <c:v>-1.5840000000000001</c:v>
                </c:pt>
                <c:pt idx="53">
                  <c:v>-5.7910000000000004</c:v>
                </c:pt>
                <c:pt idx="54">
                  <c:v>-7.8040000000000003</c:v>
                </c:pt>
                <c:pt idx="55">
                  <c:v>-2.3919999999999999</c:v>
                </c:pt>
                <c:pt idx="56">
                  <c:v>-1.641</c:v>
                </c:pt>
                <c:pt idx="57">
                  <c:v>-6.7060000000000004</c:v>
                </c:pt>
                <c:pt idx="58">
                  <c:v>-10.058</c:v>
                </c:pt>
                <c:pt idx="59">
                  <c:v>-8.2309999999999999</c:v>
                </c:pt>
                <c:pt idx="60">
                  <c:v>-5.6669999999999998</c:v>
                </c:pt>
                <c:pt idx="61">
                  <c:v>-4.9260000000000002</c:v>
                </c:pt>
                <c:pt idx="62">
                  <c:v>-2.859</c:v>
                </c:pt>
                <c:pt idx="64">
                  <c:v>-11.361000000000001</c:v>
                </c:pt>
                <c:pt idx="65">
                  <c:v>-10.162000000000001</c:v>
                </c:pt>
                <c:pt idx="66">
                  <c:v>-5.9480000000000004</c:v>
                </c:pt>
                <c:pt idx="67">
                  <c:v>-10.023</c:v>
                </c:pt>
                <c:pt idx="68">
                  <c:v>-11.111000000000001</c:v>
                </c:pt>
                <c:pt idx="69">
                  <c:v>-12.417</c:v>
                </c:pt>
                <c:pt idx="70">
                  <c:v>-9.5080000000000009</c:v>
                </c:pt>
                <c:pt idx="71">
                  <c:v>-3.8360000000000003</c:v>
                </c:pt>
                <c:pt idx="72">
                  <c:v>5.1000000000000004E-2</c:v>
                </c:pt>
                <c:pt idx="73">
                  <c:v>3.9319999999999999</c:v>
                </c:pt>
                <c:pt idx="74">
                  <c:v>-5.3260000000000005</c:v>
                </c:pt>
                <c:pt idx="75">
                  <c:v>-6.1680000000000001</c:v>
                </c:pt>
                <c:pt idx="76">
                  <c:v>-0.17100000000000001</c:v>
                </c:pt>
                <c:pt idx="77">
                  <c:v>0.46700000000000003</c:v>
                </c:pt>
                <c:pt idx="78">
                  <c:v>-7.1219999999999999</c:v>
                </c:pt>
                <c:pt idx="79">
                  <c:v>-13.163</c:v>
                </c:pt>
                <c:pt idx="80">
                  <c:v>-16.119</c:v>
                </c:pt>
                <c:pt idx="81">
                  <c:v>-6.5150000000000006</c:v>
                </c:pt>
                <c:pt idx="82">
                  <c:v>-7.8689999999999998</c:v>
                </c:pt>
                <c:pt idx="83">
                  <c:v>-15.709</c:v>
                </c:pt>
                <c:pt idx="84">
                  <c:v>-15.75</c:v>
                </c:pt>
                <c:pt idx="85">
                  <c:v>-8.8640000000000008</c:v>
                </c:pt>
                <c:pt idx="86">
                  <c:v>-4.2869999999999999</c:v>
                </c:pt>
                <c:pt idx="87">
                  <c:v>-10.371</c:v>
                </c:pt>
                <c:pt idx="88">
                  <c:v>-10.058</c:v>
                </c:pt>
                <c:pt idx="89">
                  <c:v>-6.7060000000000004</c:v>
                </c:pt>
                <c:pt idx="90">
                  <c:v>-6.7700000000000005</c:v>
                </c:pt>
                <c:pt idx="91">
                  <c:v>-3.2709999999999999</c:v>
                </c:pt>
                <c:pt idx="92">
                  <c:v>-1.47</c:v>
                </c:pt>
                <c:pt idx="93">
                  <c:v>-14.667</c:v>
                </c:pt>
                <c:pt idx="94">
                  <c:v>-20.214000000000002</c:v>
                </c:pt>
                <c:pt idx="95">
                  <c:v>-19.331</c:v>
                </c:pt>
                <c:pt idx="96">
                  <c:v>-6.6420000000000003</c:v>
                </c:pt>
                <c:pt idx="97">
                  <c:v>-7.8040000000000003</c:v>
                </c:pt>
                <c:pt idx="98">
                  <c:v>-14.042</c:v>
                </c:pt>
                <c:pt idx="99">
                  <c:v>-21.173999999999999</c:v>
                </c:pt>
                <c:pt idx="100">
                  <c:v>-11.65</c:v>
                </c:pt>
                <c:pt idx="101">
                  <c:v>-20.167000000000002</c:v>
                </c:pt>
                <c:pt idx="102">
                  <c:v>-27.030999999999999</c:v>
                </c:pt>
                <c:pt idx="103">
                  <c:v>-19.423000000000002</c:v>
                </c:pt>
                <c:pt idx="104">
                  <c:v>-10.686</c:v>
                </c:pt>
                <c:pt idx="105">
                  <c:v>-21.866</c:v>
                </c:pt>
                <c:pt idx="106">
                  <c:v>-27.522000000000002</c:v>
                </c:pt>
                <c:pt idx="107">
                  <c:v>-25.384</c:v>
                </c:pt>
                <c:pt idx="108">
                  <c:v>-15.547000000000001</c:v>
                </c:pt>
                <c:pt idx="109">
                  <c:v>-19.885999999999999</c:v>
                </c:pt>
                <c:pt idx="110">
                  <c:v>-19.423000000000002</c:v>
                </c:pt>
                <c:pt idx="111">
                  <c:v>-21.518000000000001</c:v>
                </c:pt>
                <c:pt idx="112">
                  <c:v>-26.019000000000002</c:v>
                </c:pt>
                <c:pt idx="113">
                  <c:v>-26.849</c:v>
                </c:pt>
                <c:pt idx="114">
                  <c:v>-18.786999999999999</c:v>
                </c:pt>
                <c:pt idx="115">
                  <c:v>-25.045000000000002</c:v>
                </c:pt>
                <c:pt idx="116">
                  <c:v>-16.827999999999999</c:v>
                </c:pt>
                <c:pt idx="117">
                  <c:v>-24.433</c:v>
                </c:pt>
                <c:pt idx="118">
                  <c:v>-23.198</c:v>
                </c:pt>
                <c:pt idx="119">
                  <c:v>-19.193999999999999</c:v>
                </c:pt>
                <c:pt idx="120">
                  <c:v>-21.617000000000001</c:v>
                </c:pt>
                <c:pt idx="121">
                  <c:v>-19.978999999999999</c:v>
                </c:pt>
                <c:pt idx="122">
                  <c:v>-16.367000000000001</c:v>
                </c:pt>
                <c:pt idx="123">
                  <c:v>-15.709</c:v>
                </c:pt>
                <c:pt idx="124">
                  <c:v>-3.242</c:v>
                </c:pt>
                <c:pt idx="125">
                  <c:v>-10.863</c:v>
                </c:pt>
                <c:pt idx="126">
                  <c:v>-13.581</c:v>
                </c:pt>
                <c:pt idx="127">
                  <c:v>-19.058</c:v>
                </c:pt>
                <c:pt idx="128">
                  <c:v>-20.738</c:v>
                </c:pt>
                <c:pt idx="129">
                  <c:v>-11.867000000000001</c:v>
                </c:pt>
                <c:pt idx="130">
                  <c:v>-6.6740000000000004</c:v>
                </c:pt>
                <c:pt idx="131">
                  <c:v>-8.6300000000000008</c:v>
                </c:pt>
                <c:pt idx="132">
                  <c:v>-0.56300000000000006</c:v>
                </c:pt>
                <c:pt idx="133">
                  <c:v>-0.39500000000000002</c:v>
                </c:pt>
                <c:pt idx="134">
                  <c:v>-15.345000000000001</c:v>
                </c:pt>
                <c:pt idx="135">
                  <c:v>-21.321000000000002</c:v>
                </c:pt>
                <c:pt idx="136">
                  <c:v>-18.966999999999999</c:v>
                </c:pt>
                <c:pt idx="137">
                  <c:v>-18.208000000000002</c:v>
                </c:pt>
                <c:pt idx="138">
                  <c:v>-14.353</c:v>
                </c:pt>
                <c:pt idx="139">
                  <c:v>-2.6539999999999999</c:v>
                </c:pt>
                <c:pt idx="140">
                  <c:v>-16.744</c:v>
                </c:pt>
                <c:pt idx="141">
                  <c:v>-16.911999999999999</c:v>
                </c:pt>
                <c:pt idx="142">
                  <c:v>-18.696999999999999</c:v>
                </c:pt>
                <c:pt idx="143">
                  <c:v>-8.1650000000000009</c:v>
                </c:pt>
                <c:pt idx="144">
                  <c:v>-10.197000000000001</c:v>
                </c:pt>
                <c:pt idx="145">
                  <c:v>-13.428000000000001</c:v>
                </c:pt>
                <c:pt idx="146">
                  <c:v>-17.901</c:v>
                </c:pt>
                <c:pt idx="147">
                  <c:v>-15.385</c:v>
                </c:pt>
                <c:pt idx="148">
                  <c:v>-19.285</c:v>
                </c:pt>
                <c:pt idx="149">
                  <c:v>-13.811</c:v>
                </c:pt>
                <c:pt idx="150">
                  <c:v>-19.240000000000002</c:v>
                </c:pt>
                <c:pt idx="151">
                  <c:v>-16.367000000000001</c:v>
                </c:pt>
                <c:pt idx="152">
                  <c:v>-14.004</c:v>
                </c:pt>
                <c:pt idx="153">
                  <c:v>-15.144</c:v>
                </c:pt>
                <c:pt idx="154">
                  <c:v>-18.832000000000001</c:v>
                </c:pt>
                <c:pt idx="155">
                  <c:v>-12.38</c:v>
                </c:pt>
                <c:pt idx="156">
                  <c:v>-3.5979999999999999</c:v>
                </c:pt>
                <c:pt idx="157">
                  <c:v>-1.327</c:v>
                </c:pt>
                <c:pt idx="158">
                  <c:v>-6.0419999999999998</c:v>
                </c:pt>
                <c:pt idx="159">
                  <c:v>-4.59</c:v>
                </c:pt>
                <c:pt idx="160">
                  <c:v>-2.508</c:v>
                </c:pt>
                <c:pt idx="161">
                  <c:v>-3.5380000000000003</c:v>
                </c:pt>
                <c:pt idx="162">
                  <c:v>-7.9350000000000005</c:v>
                </c:pt>
                <c:pt idx="163">
                  <c:v>-11.433</c:v>
                </c:pt>
                <c:pt idx="164">
                  <c:v>-5.5110000000000001</c:v>
                </c:pt>
                <c:pt idx="165">
                  <c:v>-2.4500000000000002</c:v>
                </c:pt>
                <c:pt idx="166">
                  <c:v>-5.1719999999999997</c:v>
                </c:pt>
                <c:pt idx="167">
                  <c:v>1.2350000000000001</c:v>
                </c:pt>
                <c:pt idx="168">
                  <c:v>1.2350000000000001</c:v>
                </c:pt>
                <c:pt idx="169">
                  <c:v>3.1160000000000001</c:v>
                </c:pt>
                <c:pt idx="170">
                  <c:v>1.2889999999999999</c:v>
                </c:pt>
                <c:pt idx="171">
                  <c:v>0.93400000000000005</c:v>
                </c:pt>
                <c:pt idx="172">
                  <c:v>-0.255</c:v>
                </c:pt>
                <c:pt idx="173">
                  <c:v>-3.956</c:v>
                </c:pt>
                <c:pt idx="174">
                  <c:v>-4.8040000000000003</c:v>
                </c:pt>
                <c:pt idx="175">
                  <c:v>0.57699999999999996</c:v>
                </c:pt>
                <c:pt idx="176">
                  <c:v>1.643</c:v>
                </c:pt>
                <c:pt idx="177">
                  <c:v>1.643</c:v>
                </c:pt>
                <c:pt idx="178">
                  <c:v>-8.8979999999999997</c:v>
                </c:pt>
                <c:pt idx="179">
                  <c:v>-12.269</c:v>
                </c:pt>
                <c:pt idx="180">
                  <c:v>-7.968</c:v>
                </c:pt>
                <c:pt idx="181">
                  <c:v>-6.9619999999999997</c:v>
                </c:pt>
                <c:pt idx="182">
                  <c:v>-0.67600000000000005</c:v>
                </c:pt>
                <c:pt idx="183">
                  <c:v>0.38400000000000001</c:v>
                </c:pt>
                <c:pt idx="184">
                  <c:v>-3.153</c:v>
                </c:pt>
                <c:pt idx="185">
                  <c:v>0.32900000000000001</c:v>
                </c:pt>
                <c:pt idx="186">
                  <c:v>-0.78900000000000003</c:v>
                </c:pt>
                <c:pt idx="187">
                  <c:v>-1.1000000000000001</c:v>
                </c:pt>
                <c:pt idx="188">
                  <c:v>2.5569999999999999</c:v>
                </c:pt>
                <c:pt idx="189">
                  <c:v>1.615</c:v>
                </c:pt>
                <c:pt idx="190">
                  <c:v>0.35599999999999998</c:v>
                </c:pt>
                <c:pt idx="191">
                  <c:v>1.778</c:v>
                </c:pt>
                <c:pt idx="192">
                  <c:v>1.4530000000000001</c:v>
                </c:pt>
                <c:pt idx="193">
                  <c:v>-1.3560000000000001</c:v>
                </c:pt>
                <c:pt idx="194">
                  <c:v>6.585</c:v>
                </c:pt>
                <c:pt idx="195">
                  <c:v>4.9210000000000003</c:v>
                </c:pt>
                <c:pt idx="196">
                  <c:v>5.6160000000000005</c:v>
                </c:pt>
                <c:pt idx="197">
                  <c:v>4.6100000000000003</c:v>
                </c:pt>
                <c:pt idx="198">
                  <c:v>1.5880000000000001</c:v>
                </c:pt>
                <c:pt idx="199">
                  <c:v>-1.2130000000000001</c:v>
                </c:pt>
                <c:pt idx="200">
                  <c:v>-1.498</c:v>
                </c:pt>
                <c:pt idx="201">
                  <c:v>5.1000000000000004E-2</c:v>
                </c:pt>
                <c:pt idx="202">
                  <c:v>1.5609999999999999</c:v>
                </c:pt>
                <c:pt idx="203">
                  <c:v>1.425</c:v>
                </c:pt>
                <c:pt idx="204">
                  <c:v>3.722</c:v>
                </c:pt>
                <c:pt idx="205">
                  <c:v>1.4530000000000001</c:v>
                </c:pt>
                <c:pt idx="206">
                  <c:v>2.823</c:v>
                </c:pt>
                <c:pt idx="207">
                  <c:v>5.6930000000000005</c:v>
                </c:pt>
                <c:pt idx="208">
                  <c:v>9.9280000000000008</c:v>
                </c:pt>
                <c:pt idx="209">
                  <c:v>1.4530000000000001</c:v>
                </c:pt>
                <c:pt idx="210">
                  <c:v>0.74199999999999999</c:v>
                </c:pt>
                <c:pt idx="211">
                  <c:v>-0.311</c:v>
                </c:pt>
                <c:pt idx="212">
                  <c:v>3.1160000000000001</c:v>
                </c:pt>
              </c:numCache>
            </c:numRef>
          </c:yVal>
          <c:smooth val="0"/>
          <c:extLst>
            <c:ext xmlns:c16="http://schemas.microsoft.com/office/drawing/2014/chart" uri="{C3380CC4-5D6E-409C-BE32-E72D297353CC}">
              <c16:uniqueId val="{00000001-F34C-45B7-A5FD-A2FE9EEFBD0B}"/>
            </c:ext>
          </c:extLst>
        </c:ser>
        <c:ser>
          <c:idx val="2"/>
          <c:order val="1"/>
          <c:tx>
            <c:v>Frontenac</c:v>
          </c:tx>
          <c:spPr>
            <a:ln w="15875" cap="rnd">
              <a:solidFill>
                <a:schemeClr val="accent3"/>
              </a:solidFill>
              <a:round/>
            </a:ln>
            <a:effectLst/>
          </c:spPr>
          <c:marker>
            <c:symbol val="circle"/>
            <c:size val="5"/>
            <c:spPr>
              <a:solidFill>
                <a:schemeClr val="accent3"/>
              </a:solidFill>
              <a:ln w="9525">
                <a:noFill/>
              </a:ln>
              <a:effectLst/>
            </c:spPr>
          </c:marker>
          <c:xVal>
            <c:numRef>
              <c:f>(Oka!$B$2,Oka!$B$8,Oka!$B$14,Oka!$B$40,Oka!$B$43,Oka!$B$49,Oka!$B$55,Oka!$B$61,Oka!$B$67,Oka!$B$73,Oka!$B$85,Oka!$B$91,Oka!$B$97,Oka!$B$103,Oka!$B$109,Oka!$B$115)</c:f>
              <c:numCache>
                <c:formatCode>m/d/yyyy</c:formatCode>
                <c:ptCount val="16"/>
                <c:pt idx="0">
                  <c:v>44476</c:v>
                </c:pt>
                <c:pt idx="1">
                  <c:v>44487</c:v>
                </c:pt>
                <c:pt idx="2">
                  <c:v>44496</c:v>
                </c:pt>
                <c:pt idx="3">
                  <c:v>44508</c:v>
                </c:pt>
                <c:pt idx="4">
                  <c:v>44518</c:v>
                </c:pt>
                <c:pt idx="5">
                  <c:v>44525</c:v>
                </c:pt>
                <c:pt idx="6">
                  <c:v>44532</c:v>
                </c:pt>
                <c:pt idx="7">
                  <c:v>44539</c:v>
                </c:pt>
                <c:pt idx="8">
                  <c:v>44546</c:v>
                </c:pt>
                <c:pt idx="9">
                  <c:v>44567</c:v>
                </c:pt>
                <c:pt idx="10">
                  <c:v>44589</c:v>
                </c:pt>
                <c:pt idx="11">
                  <c:v>44602</c:v>
                </c:pt>
                <c:pt idx="12">
                  <c:v>44615</c:v>
                </c:pt>
                <c:pt idx="13">
                  <c:v>44630</c:v>
                </c:pt>
                <c:pt idx="14">
                  <c:v>44644</c:v>
                </c:pt>
                <c:pt idx="15">
                  <c:v>44655</c:v>
                </c:pt>
              </c:numCache>
            </c:numRef>
          </c:xVal>
          <c:yVal>
            <c:numRef>
              <c:f>(Oka!$E$2,Oka!$E$8,Oka!$E$14,Oka!$E$40,Oka!$E$43,Oka!$E$49,Oka!$E$55,Oka!$E$61,Oka!$E$67,Oka!$E$73,Oka!$E$85,Oka!$E$91,Oka!$E$97,Oka!$E$103,Oka!$E$109,Oka!$E$115)</c:f>
              <c:numCache>
                <c:formatCode>General</c:formatCode>
                <c:ptCount val="16"/>
                <c:pt idx="0">
                  <c:v>-12.81</c:v>
                </c:pt>
                <c:pt idx="1">
                  <c:v>-14.38</c:v>
                </c:pt>
                <c:pt idx="2">
                  <c:v>-16.29</c:v>
                </c:pt>
                <c:pt idx="3">
                  <c:v>-21.84</c:v>
                </c:pt>
                <c:pt idx="4">
                  <c:v>-22.6</c:v>
                </c:pt>
                <c:pt idx="5">
                  <c:v>-24.38</c:v>
                </c:pt>
                <c:pt idx="6">
                  <c:v>-25.63</c:v>
                </c:pt>
                <c:pt idx="7">
                  <c:v>-29.38</c:v>
                </c:pt>
                <c:pt idx="8">
                  <c:v>-26.35</c:v>
                </c:pt>
                <c:pt idx="9">
                  <c:v>-28.88</c:v>
                </c:pt>
                <c:pt idx="10">
                  <c:v>-28.22</c:v>
                </c:pt>
                <c:pt idx="11">
                  <c:v>-27.67</c:v>
                </c:pt>
                <c:pt idx="12">
                  <c:v>-27.28</c:v>
                </c:pt>
                <c:pt idx="13">
                  <c:v>-27.88</c:v>
                </c:pt>
                <c:pt idx="14">
                  <c:v>-25.69</c:v>
                </c:pt>
                <c:pt idx="15">
                  <c:v>-24.81</c:v>
                </c:pt>
              </c:numCache>
            </c:numRef>
          </c:yVal>
          <c:smooth val="0"/>
          <c:extLst>
            <c:ext xmlns:c16="http://schemas.microsoft.com/office/drawing/2014/chart" uri="{C3380CC4-5D6E-409C-BE32-E72D297353CC}">
              <c16:uniqueId val="{00000002-F34C-45B7-A5FD-A2FE9EEFBD0B}"/>
            </c:ext>
          </c:extLst>
        </c:ser>
        <c:ser>
          <c:idx val="3"/>
          <c:order val="2"/>
          <c:tx>
            <c:v>Frontenac blanc</c:v>
          </c:tx>
          <c:spPr>
            <a:ln w="25400" cap="rnd">
              <a:solidFill>
                <a:schemeClr val="accent4"/>
              </a:solidFill>
              <a:round/>
            </a:ln>
            <a:effectLst/>
          </c:spPr>
          <c:marker>
            <c:symbol val="circle"/>
            <c:size val="5"/>
            <c:spPr>
              <a:solidFill>
                <a:schemeClr val="accent4"/>
              </a:solidFill>
              <a:ln w="9525">
                <a:noFill/>
              </a:ln>
              <a:effectLst/>
            </c:spPr>
          </c:marker>
          <c:xVal>
            <c:numRef>
              <c:f>(Oka!$B$3,Oka!$B$9,Oka!$B$15,Oka!$B$41,Oka!$B$44,Oka!$B$50,Oka!$B$56,Oka!$B$62,Oka!$B$68,Oka!$B$74,Oka!$B$86,Oka!$B$92,Oka!$B$98,Oka!$B$104,Oka!$B$110,Oka!$B$116)</c:f>
              <c:numCache>
                <c:formatCode>m/d/yyyy</c:formatCode>
                <c:ptCount val="16"/>
                <c:pt idx="0">
                  <c:v>44476</c:v>
                </c:pt>
                <c:pt idx="1">
                  <c:v>44487</c:v>
                </c:pt>
                <c:pt idx="2">
                  <c:v>44496</c:v>
                </c:pt>
                <c:pt idx="3">
                  <c:v>44508</c:v>
                </c:pt>
                <c:pt idx="4">
                  <c:v>44518</c:v>
                </c:pt>
                <c:pt idx="5">
                  <c:v>44525</c:v>
                </c:pt>
                <c:pt idx="6">
                  <c:v>44532</c:v>
                </c:pt>
                <c:pt idx="7">
                  <c:v>44539</c:v>
                </c:pt>
                <c:pt idx="8">
                  <c:v>44546</c:v>
                </c:pt>
                <c:pt idx="9">
                  <c:v>44567</c:v>
                </c:pt>
                <c:pt idx="10">
                  <c:v>44589</c:v>
                </c:pt>
                <c:pt idx="11">
                  <c:v>44602</c:v>
                </c:pt>
                <c:pt idx="12">
                  <c:v>44615</c:v>
                </c:pt>
                <c:pt idx="13">
                  <c:v>44630</c:v>
                </c:pt>
                <c:pt idx="14">
                  <c:v>44644</c:v>
                </c:pt>
                <c:pt idx="15">
                  <c:v>44655</c:v>
                </c:pt>
              </c:numCache>
            </c:numRef>
          </c:xVal>
          <c:yVal>
            <c:numRef>
              <c:f>(Oka!$E$3,Oka!$E$9,Oka!$E$15,Oka!$E$41,Oka!$E$44,Oka!$E$50,Oka!$E$56,Oka!$E$62,Oka!$E$68,Oka!$E$74,Oka!$E$86,Oka!$E$92,Oka!$E$98,Oka!$E$104,Oka!$E$110,Oka!$E$116)</c:f>
              <c:numCache>
                <c:formatCode>General</c:formatCode>
                <c:ptCount val="16"/>
                <c:pt idx="0">
                  <c:v>-12.74</c:v>
                </c:pt>
                <c:pt idx="1">
                  <c:v>-14.24</c:v>
                </c:pt>
                <c:pt idx="2">
                  <c:v>-17</c:v>
                </c:pt>
                <c:pt idx="3">
                  <c:v>-23.07</c:v>
                </c:pt>
                <c:pt idx="4">
                  <c:v>-23.48</c:v>
                </c:pt>
                <c:pt idx="5">
                  <c:v>-24.7</c:v>
                </c:pt>
                <c:pt idx="6">
                  <c:v>-25.85</c:v>
                </c:pt>
                <c:pt idx="7">
                  <c:v>-29.44</c:v>
                </c:pt>
                <c:pt idx="8">
                  <c:v>-26.38</c:v>
                </c:pt>
                <c:pt idx="9">
                  <c:v>-28.01</c:v>
                </c:pt>
                <c:pt idx="10">
                  <c:v>-29.95</c:v>
                </c:pt>
                <c:pt idx="11">
                  <c:v>-27.58</c:v>
                </c:pt>
                <c:pt idx="12">
                  <c:v>-27.67</c:v>
                </c:pt>
                <c:pt idx="13">
                  <c:v>-27.82</c:v>
                </c:pt>
                <c:pt idx="14">
                  <c:v>-24.81</c:v>
                </c:pt>
                <c:pt idx="15">
                  <c:v>-24.86</c:v>
                </c:pt>
              </c:numCache>
            </c:numRef>
          </c:yVal>
          <c:smooth val="0"/>
          <c:extLst>
            <c:ext xmlns:c16="http://schemas.microsoft.com/office/drawing/2014/chart" uri="{C3380CC4-5D6E-409C-BE32-E72D297353CC}">
              <c16:uniqueId val="{00000003-F34C-45B7-A5FD-A2FE9EEFBD0B}"/>
            </c:ext>
          </c:extLst>
        </c:ser>
        <c:ser>
          <c:idx val="4"/>
          <c:order val="3"/>
          <c:tx>
            <c:v>Frontenac gris</c:v>
          </c:tx>
          <c:spPr>
            <a:ln w="19050" cap="rnd">
              <a:solidFill>
                <a:schemeClr val="accent5"/>
              </a:solidFill>
              <a:round/>
            </a:ln>
            <a:effectLst/>
          </c:spPr>
          <c:marker>
            <c:symbol val="circle"/>
            <c:size val="5"/>
            <c:spPr>
              <a:solidFill>
                <a:schemeClr val="accent5"/>
              </a:solidFill>
              <a:ln w="9525">
                <a:noFill/>
              </a:ln>
              <a:effectLst/>
            </c:spPr>
          </c:marker>
          <c:dPt>
            <c:idx val="1"/>
            <c:marker>
              <c:symbol val="circle"/>
              <c:size val="5"/>
              <c:spPr>
                <a:solidFill>
                  <a:schemeClr val="accent5"/>
                </a:solidFill>
                <a:ln w="9525">
                  <a:noFill/>
                </a:ln>
                <a:effectLst/>
              </c:spPr>
            </c:marker>
            <c:bubble3D val="0"/>
            <c:spPr>
              <a:ln w="25400" cap="rnd">
                <a:solidFill>
                  <a:schemeClr val="accent5"/>
                </a:solidFill>
                <a:round/>
              </a:ln>
              <a:effectLst/>
            </c:spPr>
            <c:extLst>
              <c:ext xmlns:c16="http://schemas.microsoft.com/office/drawing/2014/chart" uri="{C3380CC4-5D6E-409C-BE32-E72D297353CC}">
                <c16:uniqueId val="{00000005-F34C-45B7-A5FD-A2FE9EEFBD0B}"/>
              </c:ext>
            </c:extLst>
          </c:dPt>
          <c:xVal>
            <c:numRef>
              <c:f>(Oka!$B$4,Oka!$B$10,Oka!$B$16,Oka!$B$42,Oka!$B$45,Oka!$B$51,Oka!$B$57,Oka!$B$63,Oka!$B$69,Oka!$B$75,Oka!$B$87,Oka!$B$93,Oka!$B$99,Oka!$B$105,Oka!$B$111,Oka!$B$117)</c:f>
              <c:numCache>
                <c:formatCode>m/d/yyyy</c:formatCode>
                <c:ptCount val="16"/>
                <c:pt idx="0">
                  <c:v>44476</c:v>
                </c:pt>
                <c:pt idx="1">
                  <c:v>44487</c:v>
                </c:pt>
                <c:pt idx="2">
                  <c:v>44496</c:v>
                </c:pt>
                <c:pt idx="3">
                  <c:v>44508</c:v>
                </c:pt>
                <c:pt idx="4">
                  <c:v>44518</c:v>
                </c:pt>
                <c:pt idx="5">
                  <c:v>44525</c:v>
                </c:pt>
                <c:pt idx="6">
                  <c:v>44532</c:v>
                </c:pt>
                <c:pt idx="7">
                  <c:v>44539</c:v>
                </c:pt>
                <c:pt idx="8">
                  <c:v>44546</c:v>
                </c:pt>
                <c:pt idx="9">
                  <c:v>44567</c:v>
                </c:pt>
                <c:pt idx="10">
                  <c:v>44589</c:v>
                </c:pt>
                <c:pt idx="11">
                  <c:v>44602</c:v>
                </c:pt>
                <c:pt idx="12">
                  <c:v>44615</c:v>
                </c:pt>
                <c:pt idx="13">
                  <c:v>44630</c:v>
                </c:pt>
                <c:pt idx="14">
                  <c:v>44644</c:v>
                </c:pt>
                <c:pt idx="15">
                  <c:v>44655</c:v>
                </c:pt>
              </c:numCache>
            </c:numRef>
          </c:xVal>
          <c:yVal>
            <c:numRef>
              <c:f>(Oka!$E$4,Oka!$E$10,Oka!$E$16,Oka!$E$42,Oka!$E$45,Oka!$E$51,Oka!$E$57,Oka!$E$63,Oka!$E$69,Oka!$E$75,Oka!$E$87,Oka!$E$93,Oka!$E$99,Oka!$E$105,Oka!$E$111,Oka!$E$117)</c:f>
              <c:numCache>
                <c:formatCode>General</c:formatCode>
                <c:ptCount val="16"/>
                <c:pt idx="0">
                  <c:v>-13.27</c:v>
                </c:pt>
                <c:pt idx="1">
                  <c:v>-14.71</c:v>
                </c:pt>
                <c:pt idx="2">
                  <c:v>-17.350000000000001</c:v>
                </c:pt>
                <c:pt idx="3">
                  <c:v>-21.48</c:v>
                </c:pt>
                <c:pt idx="4">
                  <c:v>-23.53</c:v>
                </c:pt>
                <c:pt idx="5">
                  <c:v>-25.08</c:v>
                </c:pt>
                <c:pt idx="6">
                  <c:v>-26.03</c:v>
                </c:pt>
                <c:pt idx="7">
                  <c:v>-30.43</c:v>
                </c:pt>
                <c:pt idx="8">
                  <c:v>-26.89</c:v>
                </c:pt>
                <c:pt idx="9">
                  <c:v>-28.92</c:v>
                </c:pt>
                <c:pt idx="10">
                  <c:v>-29.75</c:v>
                </c:pt>
                <c:pt idx="11">
                  <c:v>-28.09</c:v>
                </c:pt>
                <c:pt idx="12">
                  <c:v>-28.69</c:v>
                </c:pt>
                <c:pt idx="13">
                  <c:v>-28.8</c:v>
                </c:pt>
                <c:pt idx="14">
                  <c:v>-25.21</c:v>
                </c:pt>
                <c:pt idx="15">
                  <c:v>-24.5</c:v>
                </c:pt>
              </c:numCache>
            </c:numRef>
          </c:yVal>
          <c:smooth val="0"/>
          <c:extLst>
            <c:ext xmlns:c16="http://schemas.microsoft.com/office/drawing/2014/chart" uri="{C3380CC4-5D6E-409C-BE32-E72D297353CC}">
              <c16:uniqueId val="{00000006-F34C-45B7-A5FD-A2FE9EEFBD0B}"/>
            </c:ext>
          </c:extLst>
        </c:ser>
        <c:ser>
          <c:idx val="5"/>
          <c:order val="4"/>
          <c:tx>
            <c:v>Marquette</c:v>
          </c:tx>
          <c:spPr>
            <a:ln w="25400" cap="rnd">
              <a:solidFill>
                <a:schemeClr val="accent6"/>
              </a:solidFill>
              <a:round/>
            </a:ln>
            <a:effectLst/>
          </c:spPr>
          <c:marker>
            <c:symbol val="circle"/>
            <c:size val="5"/>
            <c:spPr>
              <a:solidFill>
                <a:schemeClr val="accent6"/>
              </a:solidFill>
              <a:ln w="9525">
                <a:noFill/>
              </a:ln>
              <a:effectLst/>
            </c:spPr>
          </c:marker>
          <c:xVal>
            <c:numRef>
              <c:f>(Oka!$B$5,Oka!$B$11,Oka!$B$17,Oka!$B$46,Oka!$B$52,Oka!$B$58,Oka!$B$64,Oka!$B$70,Oka!$B$76,Oka!$B$88,Oka!$B$94,Oka!$B$100,Oka!$B$106,Oka!$B$112,Oka!$B$118)</c:f>
              <c:numCache>
                <c:formatCode>m/d/yyyy</c:formatCode>
                <c:ptCount val="15"/>
                <c:pt idx="0">
                  <c:v>44476</c:v>
                </c:pt>
                <c:pt idx="1">
                  <c:v>44487</c:v>
                </c:pt>
                <c:pt idx="2">
                  <c:v>44496</c:v>
                </c:pt>
                <c:pt idx="3">
                  <c:v>44518</c:v>
                </c:pt>
                <c:pt idx="4">
                  <c:v>44525</c:v>
                </c:pt>
                <c:pt idx="5">
                  <c:v>44532</c:v>
                </c:pt>
                <c:pt idx="6">
                  <c:v>44539</c:v>
                </c:pt>
                <c:pt idx="7">
                  <c:v>44546</c:v>
                </c:pt>
                <c:pt idx="8">
                  <c:v>44567</c:v>
                </c:pt>
                <c:pt idx="9">
                  <c:v>44589</c:v>
                </c:pt>
                <c:pt idx="10">
                  <c:v>44602</c:v>
                </c:pt>
                <c:pt idx="11">
                  <c:v>44615</c:v>
                </c:pt>
                <c:pt idx="12">
                  <c:v>44630</c:v>
                </c:pt>
                <c:pt idx="13">
                  <c:v>44644</c:v>
                </c:pt>
                <c:pt idx="14">
                  <c:v>44655</c:v>
                </c:pt>
              </c:numCache>
            </c:numRef>
          </c:xVal>
          <c:yVal>
            <c:numRef>
              <c:f>(Oka!$E$5,Oka!$E$11,Oka!$E$17,Oka!$E$46,Oka!$E$52,Oka!$E$58,Oka!$E$64,Oka!$E$70,Oka!$E$76,Oka!$E$88,Oka!$E$94,Oka!$E$100,Oka!$E$106,Oka!$E$112,Oka!$E$118)</c:f>
              <c:numCache>
                <c:formatCode>General</c:formatCode>
                <c:ptCount val="15"/>
                <c:pt idx="0">
                  <c:v>-12.4</c:v>
                </c:pt>
                <c:pt idx="1">
                  <c:v>-13.22</c:v>
                </c:pt>
                <c:pt idx="2">
                  <c:v>-14.2</c:v>
                </c:pt>
                <c:pt idx="3">
                  <c:v>-24.53</c:v>
                </c:pt>
                <c:pt idx="4">
                  <c:v>-26.66</c:v>
                </c:pt>
                <c:pt idx="5">
                  <c:v>-27.24</c:v>
                </c:pt>
                <c:pt idx="6">
                  <c:v>-29.59</c:v>
                </c:pt>
                <c:pt idx="7">
                  <c:v>-27.67</c:v>
                </c:pt>
                <c:pt idx="8">
                  <c:v>-27.04</c:v>
                </c:pt>
                <c:pt idx="9">
                  <c:v>-28.13</c:v>
                </c:pt>
                <c:pt idx="10">
                  <c:v>-27.37</c:v>
                </c:pt>
                <c:pt idx="11">
                  <c:v>-27.48</c:v>
                </c:pt>
                <c:pt idx="12">
                  <c:v>-27.64</c:v>
                </c:pt>
                <c:pt idx="13">
                  <c:v>-23.25</c:v>
                </c:pt>
                <c:pt idx="14">
                  <c:v>-21.51</c:v>
                </c:pt>
              </c:numCache>
            </c:numRef>
          </c:yVal>
          <c:smooth val="0"/>
          <c:extLst>
            <c:ext xmlns:c16="http://schemas.microsoft.com/office/drawing/2014/chart" uri="{C3380CC4-5D6E-409C-BE32-E72D297353CC}">
              <c16:uniqueId val="{00000007-F34C-45B7-A5FD-A2FE9EEFBD0B}"/>
            </c:ext>
          </c:extLst>
        </c:ser>
        <c:ser>
          <c:idx val="6"/>
          <c:order val="5"/>
          <c:tx>
            <c:v>Petite Pearl</c:v>
          </c:tx>
          <c:spPr>
            <a:ln w="25400" cap="rnd">
              <a:solidFill>
                <a:schemeClr val="accent1">
                  <a:lumMod val="60000"/>
                </a:schemeClr>
              </a:solidFill>
              <a:round/>
            </a:ln>
            <a:effectLst/>
          </c:spPr>
          <c:marker>
            <c:symbol val="circle"/>
            <c:size val="5"/>
            <c:spPr>
              <a:solidFill>
                <a:schemeClr val="accent1">
                  <a:lumMod val="60000"/>
                </a:schemeClr>
              </a:solidFill>
              <a:ln w="9525">
                <a:noFill/>
              </a:ln>
              <a:effectLst/>
            </c:spPr>
          </c:marker>
          <c:xVal>
            <c:numRef>
              <c:f>(Oka!$B$6,Oka!$B$12,Oka!$B$19,Oka!$B$47,Oka!$B$53,Oka!$B$59,Oka!$B$65,Oka!$B$71,Oka!$B$77,Oka!$B$89,Oka!$B$95,Oka!$B$101,Oka!$B$107,Oka!$B$113)</c:f>
              <c:numCache>
                <c:formatCode>m/d/yyyy</c:formatCode>
                <c:ptCount val="14"/>
                <c:pt idx="0">
                  <c:v>44476</c:v>
                </c:pt>
                <c:pt idx="1">
                  <c:v>44487</c:v>
                </c:pt>
                <c:pt idx="2">
                  <c:v>44496</c:v>
                </c:pt>
                <c:pt idx="3">
                  <c:v>44518</c:v>
                </c:pt>
                <c:pt idx="4">
                  <c:v>44525</c:v>
                </c:pt>
                <c:pt idx="5">
                  <c:v>44532</c:v>
                </c:pt>
                <c:pt idx="6">
                  <c:v>44539</c:v>
                </c:pt>
                <c:pt idx="7">
                  <c:v>44546</c:v>
                </c:pt>
                <c:pt idx="8">
                  <c:v>44567</c:v>
                </c:pt>
                <c:pt idx="9">
                  <c:v>44589</c:v>
                </c:pt>
                <c:pt idx="10">
                  <c:v>44602</c:v>
                </c:pt>
                <c:pt idx="11">
                  <c:v>44615</c:v>
                </c:pt>
                <c:pt idx="12">
                  <c:v>44630</c:v>
                </c:pt>
                <c:pt idx="13">
                  <c:v>44644</c:v>
                </c:pt>
              </c:numCache>
            </c:numRef>
          </c:xVal>
          <c:yVal>
            <c:numRef>
              <c:f>(Oka!$E$6,Oka!$E$12,Oka!$E$19,Oka!$E$47,Oka!$E$53,Oka!$E$59,Oka!$E$65,Oka!$E$71,Oka!$E$77,Oka!$E$89,Oka!$E$95,Oka!$E$101,Oka!$E$107,Oka!$E$113)</c:f>
              <c:numCache>
                <c:formatCode>General</c:formatCode>
                <c:ptCount val="14"/>
                <c:pt idx="0">
                  <c:v>-12.81</c:v>
                </c:pt>
                <c:pt idx="1">
                  <c:v>-13.94</c:v>
                </c:pt>
                <c:pt idx="2">
                  <c:v>-14.58</c:v>
                </c:pt>
                <c:pt idx="3">
                  <c:v>-23.84</c:v>
                </c:pt>
                <c:pt idx="4">
                  <c:v>-23.16</c:v>
                </c:pt>
                <c:pt idx="5">
                  <c:v>-23.53</c:v>
                </c:pt>
                <c:pt idx="6">
                  <c:v>-28.38</c:v>
                </c:pt>
                <c:pt idx="7">
                  <c:v>-25.05</c:v>
                </c:pt>
                <c:pt idx="8">
                  <c:v>-26.43</c:v>
                </c:pt>
                <c:pt idx="9">
                  <c:v>-28.38</c:v>
                </c:pt>
                <c:pt idx="10">
                  <c:v>-29</c:v>
                </c:pt>
                <c:pt idx="11">
                  <c:v>-28.7</c:v>
                </c:pt>
                <c:pt idx="12">
                  <c:v>-26.82</c:v>
                </c:pt>
                <c:pt idx="13">
                  <c:v>-24.1</c:v>
                </c:pt>
              </c:numCache>
            </c:numRef>
          </c:yVal>
          <c:smooth val="0"/>
          <c:extLst>
            <c:ext xmlns:c16="http://schemas.microsoft.com/office/drawing/2014/chart" uri="{C3380CC4-5D6E-409C-BE32-E72D297353CC}">
              <c16:uniqueId val="{00000008-F34C-45B7-A5FD-A2FE9EEFBD0B}"/>
            </c:ext>
          </c:extLst>
        </c:ser>
        <c:ser>
          <c:idx val="7"/>
          <c:order val="6"/>
          <c:tx>
            <c:v>St-Pépin</c:v>
          </c:tx>
          <c:spPr>
            <a:ln w="25400" cap="rnd">
              <a:solidFill>
                <a:schemeClr val="accent2">
                  <a:lumMod val="60000"/>
                </a:schemeClr>
              </a:solidFill>
              <a:round/>
            </a:ln>
            <a:effectLst/>
          </c:spPr>
          <c:marker>
            <c:symbol val="circle"/>
            <c:size val="5"/>
            <c:spPr>
              <a:solidFill>
                <a:schemeClr val="accent2">
                  <a:lumMod val="60000"/>
                </a:schemeClr>
              </a:solidFill>
              <a:ln w="9525">
                <a:noFill/>
              </a:ln>
              <a:effectLst/>
            </c:spPr>
          </c:marker>
          <c:xVal>
            <c:numRef>
              <c:f>(Oka!$B$7,Oka!$B$13,Oka!$B$19,Oka!$B$48,Oka!$B$54,Oka!$B$60,Oka!$B$66,Oka!$B$72,Oka!$B$78,Oka!$B$90,Oka!$B$96,Oka!$B$102,Oka!$B$108,Oka!$B$114)</c:f>
              <c:numCache>
                <c:formatCode>m/d/yyyy</c:formatCode>
                <c:ptCount val="14"/>
                <c:pt idx="0">
                  <c:v>44476</c:v>
                </c:pt>
                <c:pt idx="1">
                  <c:v>44487</c:v>
                </c:pt>
                <c:pt idx="2">
                  <c:v>44496</c:v>
                </c:pt>
                <c:pt idx="3">
                  <c:v>44518</c:v>
                </c:pt>
                <c:pt idx="4">
                  <c:v>44525</c:v>
                </c:pt>
                <c:pt idx="5">
                  <c:v>44532</c:v>
                </c:pt>
                <c:pt idx="6">
                  <c:v>44539</c:v>
                </c:pt>
                <c:pt idx="7">
                  <c:v>44546</c:v>
                </c:pt>
                <c:pt idx="8">
                  <c:v>44567</c:v>
                </c:pt>
                <c:pt idx="9">
                  <c:v>44589</c:v>
                </c:pt>
                <c:pt idx="10">
                  <c:v>44602</c:v>
                </c:pt>
                <c:pt idx="11">
                  <c:v>44615</c:v>
                </c:pt>
                <c:pt idx="12">
                  <c:v>44630</c:v>
                </c:pt>
                <c:pt idx="13">
                  <c:v>44644</c:v>
                </c:pt>
              </c:numCache>
            </c:numRef>
          </c:xVal>
          <c:yVal>
            <c:numRef>
              <c:f>(Oka!$E$7,Oka!$E$13,Oka!$E$19,Oka!$E$48,Oka!$E$54,Oka!$E$60,Oka!$E$66,Oka!$E$72,Oka!$E$78,Oka!$E$90,Oka!$E$96,Oka!$E$102,Oka!$E$108,Oka!$E$114)</c:f>
              <c:numCache>
                <c:formatCode>General</c:formatCode>
                <c:ptCount val="14"/>
                <c:pt idx="0">
                  <c:v>-10.82</c:v>
                </c:pt>
                <c:pt idx="1">
                  <c:v>-11.57</c:v>
                </c:pt>
                <c:pt idx="2">
                  <c:v>-14.58</c:v>
                </c:pt>
                <c:pt idx="3">
                  <c:v>-24.54</c:v>
                </c:pt>
                <c:pt idx="4">
                  <c:v>-25.84</c:v>
                </c:pt>
                <c:pt idx="5">
                  <c:v>-26.71</c:v>
                </c:pt>
                <c:pt idx="6">
                  <c:v>-30.4</c:v>
                </c:pt>
                <c:pt idx="7">
                  <c:v>-27</c:v>
                </c:pt>
                <c:pt idx="8">
                  <c:v>-29.04</c:v>
                </c:pt>
                <c:pt idx="9">
                  <c:v>-24.86</c:v>
                </c:pt>
                <c:pt idx="10">
                  <c:v>-26.8</c:v>
                </c:pt>
                <c:pt idx="11">
                  <c:v>-27.25</c:v>
                </c:pt>
                <c:pt idx="12">
                  <c:v>-27.09</c:v>
                </c:pt>
                <c:pt idx="13">
                  <c:v>-23.94</c:v>
                </c:pt>
              </c:numCache>
            </c:numRef>
          </c:yVal>
          <c:smooth val="0"/>
          <c:extLst>
            <c:ext xmlns:c16="http://schemas.microsoft.com/office/drawing/2014/chart" uri="{C3380CC4-5D6E-409C-BE32-E72D297353CC}">
              <c16:uniqueId val="{00000009-F34C-45B7-A5FD-A2FE9EEFBD0B}"/>
            </c:ext>
          </c:extLst>
        </c:ser>
        <c:dLbls>
          <c:showLegendKey val="0"/>
          <c:showVal val="0"/>
          <c:showCatName val="0"/>
          <c:showSerName val="0"/>
          <c:showPercent val="0"/>
          <c:showBubbleSize val="0"/>
        </c:dLbls>
        <c:axId val="923365103"/>
        <c:axId val="1701813791"/>
      </c:scatterChart>
      <c:valAx>
        <c:axId val="923365103"/>
        <c:scaling>
          <c:orientation val="minMax"/>
          <c:max val="44670"/>
          <c:min val="44460"/>
        </c:scaling>
        <c:delete val="0"/>
        <c:axPos val="b"/>
        <c:numFmt formatCode="m/d/yyyy" sourceLinked="1"/>
        <c:majorTickMark val="out"/>
        <c:minorTickMark val="none"/>
        <c:tickLblPos val="low"/>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701813791"/>
        <c:crossesAt val="-35"/>
        <c:crossBetween val="midCat"/>
      </c:valAx>
      <c:valAx>
        <c:axId val="1701813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err="1"/>
                  <a:t>Température</a:t>
                </a:r>
                <a:r>
                  <a:rPr lang="en-US" dirty="0"/>
                  <a:t> (°C)</a:t>
                </a:r>
              </a:p>
            </c:rich>
          </c:tx>
          <c:layout>
            <c:manualLayout>
              <c:xMode val="edge"/>
              <c:yMode val="edge"/>
              <c:x val="9.6745833333333319E-3"/>
              <c:y val="0.3701735042735042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923365103"/>
        <c:crosses val="autoZero"/>
        <c:crossBetween val="midCat"/>
        <c:majorUnit val="5"/>
      </c:valAx>
      <c:spPr>
        <a:noFill/>
        <a:ln>
          <a:noFill/>
        </a:ln>
        <a:effectLst/>
      </c:spPr>
    </c:plotArea>
    <c:legend>
      <c:legendPos val="r"/>
      <c:layout>
        <c:manualLayout>
          <c:xMode val="edge"/>
          <c:yMode val="edge"/>
          <c:x val="0.76556958333333336"/>
          <c:y val="0.32434679487179485"/>
          <c:w val="0.2273748611111111"/>
          <c:h val="0.43536260683760686"/>
        </c:manualLayout>
      </c:layout>
      <c:overlay val="1"/>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sz="1400">
          <a:solidFill>
            <a:sysClr val="windowText" lastClr="000000"/>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fr-CA" dirty="0"/>
              <a:t>Survie des bourgeons primaires après l’hiver 2021-2022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fr-FR"/>
        </a:p>
      </c:txPr>
    </c:title>
    <c:autoTitleDeleted val="0"/>
    <c:plotArea>
      <c:layout/>
      <c:barChart>
        <c:barDir val="col"/>
        <c:grouping val="clustered"/>
        <c:varyColors val="0"/>
        <c:ser>
          <c:idx val="0"/>
          <c:order val="0"/>
          <c:tx>
            <c:strRef>
              <c:f>'[résumé taux de survie bourgeons 2021-2022.xlsx]final'!$B$2</c:f>
              <c:strCache>
                <c:ptCount val="1"/>
                <c:pt idx="0">
                  <c:v>Brome-Missisquoi</c:v>
                </c:pt>
              </c:strCache>
            </c:strRef>
          </c:tx>
          <c:spPr>
            <a:solidFill>
              <a:schemeClr val="accent1"/>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2021-2022.xlsx]final'!$C$2:$H$2</c:f>
              <c:numCache>
                <c:formatCode>0%</c:formatCode>
                <c:ptCount val="6"/>
                <c:pt idx="0">
                  <c:v>0.83739837398373984</c:v>
                </c:pt>
                <c:pt idx="1">
                  <c:v>0.81034482758620685</c:v>
                </c:pt>
                <c:pt idx="2">
                  <c:v>0.71900826446280997</c:v>
                </c:pt>
                <c:pt idx="4">
                  <c:v>0.95918367346938771</c:v>
                </c:pt>
              </c:numCache>
            </c:numRef>
          </c:val>
          <c:extLst>
            <c:ext xmlns:c16="http://schemas.microsoft.com/office/drawing/2014/chart" uri="{C3380CC4-5D6E-409C-BE32-E72D297353CC}">
              <c16:uniqueId val="{00000000-B297-41A2-9E6A-42DE16AB6F24}"/>
            </c:ext>
          </c:extLst>
        </c:ser>
        <c:ser>
          <c:idx val="1"/>
          <c:order val="1"/>
          <c:tx>
            <c:strRef>
              <c:f>'[résumé taux de survie bourgeons 2021-2022.xlsx]final'!$B$3</c:f>
              <c:strCache>
                <c:ptCount val="1"/>
                <c:pt idx="0">
                  <c:v>CRAM</c:v>
                </c:pt>
              </c:strCache>
            </c:strRef>
          </c:tx>
          <c:spPr>
            <a:solidFill>
              <a:schemeClr val="accent2"/>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2021-2022.xlsx]final'!$C$3:$H$3</c:f>
              <c:numCache>
                <c:formatCode>0%</c:formatCode>
                <c:ptCount val="6"/>
                <c:pt idx="0">
                  <c:v>0.9145299145299145</c:v>
                </c:pt>
                <c:pt idx="1">
                  <c:v>0.95454545454545459</c:v>
                </c:pt>
                <c:pt idx="2">
                  <c:v>0.87735849056603776</c:v>
                </c:pt>
                <c:pt idx="3">
                  <c:v>0.88461538461538458</c:v>
                </c:pt>
                <c:pt idx="4">
                  <c:v>0.65957446808510634</c:v>
                </c:pt>
                <c:pt idx="5">
                  <c:v>0.74025974025974028</c:v>
                </c:pt>
              </c:numCache>
            </c:numRef>
          </c:val>
          <c:extLst>
            <c:ext xmlns:c16="http://schemas.microsoft.com/office/drawing/2014/chart" uri="{C3380CC4-5D6E-409C-BE32-E72D297353CC}">
              <c16:uniqueId val="{00000001-B297-41A2-9E6A-42DE16AB6F24}"/>
            </c:ext>
          </c:extLst>
        </c:ser>
        <c:ser>
          <c:idx val="2"/>
          <c:order val="2"/>
          <c:tx>
            <c:strRef>
              <c:f>'[résumé taux de survie bourgeons 2021-2022.xlsx]final'!$B$4</c:f>
              <c:strCache>
                <c:ptCount val="1"/>
                <c:pt idx="0">
                  <c:v>D'Autray</c:v>
                </c:pt>
              </c:strCache>
            </c:strRef>
          </c:tx>
          <c:spPr>
            <a:solidFill>
              <a:schemeClr val="accent3"/>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2021-2022.xlsx]final'!$C$4:$H$4</c:f>
              <c:numCache>
                <c:formatCode>0%</c:formatCode>
                <c:ptCount val="6"/>
                <c:pt idx="0">
                  <c:v>0.80198019801980203</c:v>
                </c:pt>
                <c:pt idx="1">
                  <c:v>0.63917525773195871</c:v>
                </c:pt>
                <c:pt idx="2">
                  <c:v>0.78260869565217395</c:v>
                </c:pt>
                <c:pt idx="3">
                  <c:v>0.81</c:v>
                </c:pt>
                <c:pt idx="4">
                  <c:v>0.64285714285714279</c:v>
                </c:pt>
              </c:numCache>
            </c:numRef>
          </c:val>
          <c:extLst>
            <c:ext xmlns:c16="http://schemas.microsoft.com/office/drawing/2014/chart" uri="{C3380CC4-5D6E-409C-BE32-E72D297353CC}">
              <c16:uniqueId val="{00000002-B297-41A2-9E6A-42DE16AB6F24}"/>
            </c:ext>
          </c:extLst>
        </c:ser>
        <c:ser>
          <c:idx val="3"/>
          <c:order val="3"/>
          <c:tx>
            <c:strRef>
              <c:f>'[résumé taux de survie bourgeons 2021-2022.xlsx]final'!$B$5</c:f>
              <c:strCache>
                <c:ptCount val="1"/>
                <c:pt idx="0">
                  <c:v>Deux-Montagnes site 2</c:v>
                </c:pt>
              </c:strCache>
            </c:strRef>
          </c:tx>
          <c:spPr>
            <a:solidFill>
              <a:schemeClr val="accent4"/>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2021-2022.xlsx]final'!$C$5:$H$5</c:f>
              <c:numCache>
                <c:formatCode>General</c:formatCode>
                <c:ptCount val="6"/>
                <c:pt idx="0" formatCode="0%">
                  <c:v>0.92929292929292928</c:v>
                </c:pt>
                <c:pt idx="5" formatCode="0%">
                  <c:v>0.84536082474226804</c:v>
                </c:pt>
              </c:numCache>
            </c:numRef>
          </c:val>
          <c:extLst>
            <c:ext xmlns:c16="http://schemas.microsoft.com/office/drawing/2014/chart" uri="{C3380CC4-5D6E-409C-BE32-E72D297353CC}">
              <c16:uniqueId val="{00000003-B297-41A2-9E6A-42DE16AB6F24}"/>
            </c:ext>
          </c:extLst>
        </c:ser>
        <c:ser>
          <c:idx val="4"/>
          <c:order val="4"/>
          <c:tx>
            <c:strRef>
              <c:f>'[résumé taux de survie bourgeons 2021-2022.xlsx]final'!$B$6</c:f>
              <c:strCache>
                <c:ptCount val="1"/>
                <c:pt idx="0">
                  <c:v>Jardins-de-Napierville site 1</c:v>
                </c:pt>
              </c:strCache>
            </c:strRef>
          </c:tx>
          <c:spPr>
            <a:solidFill>
              <a:schemeClr val="accent5"/>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2021-2022.xlsx]final'!$C$6:$H$6</c:f>
              <c:numCache>
                <c:formatCode>0%</c:formatCode>
                <c:ptCount val="6"/>
                <c:pt idx="0">
                  <c:v>0.67619047619047623</c:v>
                </c:pt>
                <c:pt idx="1">
                  <c:v>0.52941176470588236</c:v>
                </c:pt>
                <c:pt idx="3">
                  <c:v>0.62043795620437958</c:v>
                </c:pt>
                <c:pt idx="4">
                  <c:v>0.71551724137931028</c:v>
                </c:pt>
              </c:numCache>
            </c:numRef>
          </c:val>
          <c:extLst>
            <c:ext xmlns:c16="http://schemas.microsoft.com/office/drawing/2014/chart" uri="{C3380CC4-5D6E-409C-BE32-E72D297353CC}">
              <c16:uniqueId val="{00000004-B297-41A2-9E6A-42DE16AB6F24}"/>
            </c:ext>
          </c:extLst>
        </c:ser>
        <c:ser>
          <c:idx val="5"/>
          <c:order val="5"/>
          <c:tx>
            <c:strRef>
              <c:f>'[résumé taux de survie bourgeons 2021-2022.xlsx]final'!$B$7</c:f>
              <c:strCache>
                <c:ptCount val="1"/>
                <c:pt idx="0">
                  <c:v>Joliette</c:v>
                </c:pt>
              </c:strCache>
            </c:strRef>
          </c:tx>
          <c:spPr>
            <a:solidFill>
              <a:schemeClr val="accent6"/>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2021-2022.xlsx]final'!$C$7:$H$7</c:f>
              <c:numCache>
                <c:formatCode>General</c:formatCode>
                <c:ptCount val="6"/>
                <c:pt idx="0" formatCode="0%">
                  <c:v>0.55882352941176472</c:v>
                </c:pt>
                <c:pt idx="3" formatCode="0%">
                  <c:v>0.75728155339805825</c:v>
                </c:pt>
              </c:numCache>
            </c:numRef>
          </c:val>
          <c:extLst>
            <c:ext xmlns:c16="http://schemas.microsoft.com/office/drawing/2014/chart" uri="{C3380CC4-5D6E-409C-BE32-E72D297353CC}">
              <c16:uniqueId val="{00000005-B297-41A2-9E6A-42DE16AB6F24}"/>
            </c:ext>
          </c:extLst>
        </c:ser>
        <c:ser>
          <c:idx val="6"/>
          <c:order val="6"/>
          <c:tx>
            <c:strRef>
              <c:f>'[résumé taux de survie bourgeons 2021-2022.xlsx]final'!$B$8</c:f>
              <c:strCache>
                <c:ptCount val="1"/>
                <c:pt idx="0">
                  <c:v>Haut Richelieu</c:v>
                </c:pt>
              </c:strCache>
            </c:strRef>
          </c:tx>
          <c:spPr>
            <a:solidFill>
              <a:schemeClr val="accent1">
                <a:lumMod val="60000"/>
              </a:schemeClr>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2021-2022.xlsx]final'!$C$8:$H$8</c:f>
              <c:numCache>
                <c:formatCode>General</c:formatCode>
                <c:ptCount val="6"/>
                <c:pt idx="0" formatCode="0%">
                  <c:v>0</c:v>
                </c:pt>
                <c:pt idx="3" formatCode="0%">
                  <c:v>0.71</c:v>
                </c:pt>
                <c:pt idx="5" formatCode="0%">
                  <c:v>0.64102564102564097</c:v>
                </c:pt>
              </c:numCache>
            </c:numRef>
          </c:val>
          <c:extLst>
            <c:ext xmlns:c16="http://schemas.microsoft.com/office/drawing/2014/chart" uri="{C3380CC4-5D6E-409C-BE32-E72D297353CC}">
              <c16:uniqueId val="{00000006-B297-41A2-9E6A-42DE16AB6F24}"/>
            </c:ext>
          </c:extLst>
        </c:ser>
        <c:ser>
          <c:idx val="7"/>
          <c:order val="7"/>
          <c:tx>
            <c:strRef>
              <c:f>'[résumé taux de survie bourgeons 2021-2022.xlsx]final'!$B$9</c:f>
              <c:strCache>
                <c:ptCount val="1"/>
                <c:pt idx="0">
                  <c:v>Haut St-Laurent</c:v>
                </c:pt>
              </c:strCache>
            </c:strRef>
          </c:tx>
          <c:spPr>
            <a:solidFill>
              <a:schemeClr val="accent2">
                <a:lumMod val="60000"/>
              </a:schemeClr>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2021-2022.xlsx]final'!$C$9:$H$9</c:f>
              <c:numCache>
                <c:formatCode>0%</c:formatCode>
                <c:ptCount val="6"/>
                <c:pt idx="0">
                  <c:v>0.7589285714285714</c:v>
                </c:pt>
                <c:pt idx="1">
                  <c:v>0.83035714285714279</c:v>
                </c:pt>
                <c:pt idx="2">
                  <c:v>0.97169811320754718</c:v>
                </c:pt>
                <c:pt idx="3">
                  <c:v>0.8392857142857143</c:v>
                </c:pt>
                <c:pt idx="4">
                  <c:v>0.8482142857142857</c:v>
                </c:pt>
                <c:pt idx="5">
                  <c:v>0.81553398058252424</c:v>
                </c:pt>
              </c:numCache>
            </c:numRef>
          </c:val>
          <c:extLst>
            <c:ext xmlns:c16="http://schemas.microsoft.com/office/drawing/2014/chart" uri="{C3380CC4-5D6E-409C-BE32-E72D297353CC}">
              <c16:uniqueId val="{00000007-B297-41A2-9E6A-42DE16AB6F24}"/>
            </c:ext>
          </c:extLst>
        </c:ser>
        <c:ser>
          <c:idx val="8"/>
          <c:order val="8"/>
          <c:tx>
            <c:strRef>
              <c:f>'[résumé taux de survie bourgeons 2021-2022.xlsx]final'!$B$10</c:f>
              <c:strCache>
                <c:ptCount val="1"/>
                <c:pt idx="0">
                  <c:v>Marguerite d'Youville</c:v>
                </c:pt>
              </c:strCache>
            </c:strRef>
          </c:tx>
          <c:spPr>
            <a:solidFill>
              <a:schemeClr val="accent3">
                <a:lumMod val="60000"/>
              </a:schemeClr>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2021-2022.xlsx]final'!$C$10:$H$10</c:f>
              <c:numCache>
                <c:formatCode>General</c:formatCode>
                <c:ptCount val="6"/>
                <c:pt idx="0" formatCode="0%">
                  <c:v>0.95454545454545459</c:v>
                </c:pt>
                <c:pt idx="2" formatCode="0%">
                  <c:v>0.91150442477876104</c:v>
                </c:pt>
                <c:pt idx="3" formatCode="0%">
                  <c:v>0.99180327868852458</c:v>
                </c:pt>
                <c:pt idx="5" formatCode="0%">
                  <c:v>0.93893129770992367</c:v>
                </c:pt>
              </c:numCache>
            </c:numRef>
          </c:val>
          <c:extLst>
            <c:ext xmlns:c16="http://schemas.microsoft.com/office/drawing/2014/chart" uri="{C3380CC4-5D6E-409C-BE32-E72D297353CC}">
              <c16:uniqueId val="{00000008-B297-41A2-9E6A-42DE16AB6F24}"/>
            </c:ext>
          </c:extLst>
        </c:ser>
        <c:ser>
          <c:idx val="9"/>
          <c:order val="9"/>
          <c:tx>
            <c:strRef>
              <c:f>'[résumé taux de survie bourgeons 2021-2022.xlsx]final'!$B$11</c:f>
              <c:strCache>
                <c:ptCount val="1"/>
                <c:pt idx="0">
                  <c:v>Memphrémagog</c:v>
                </c:pt>
              </c:strCache>
            </c:strRef>
          </c:tx>
          <c:spPr>
            <a:solidFill>
              <a:schemeClr val="accent4">
                <a:lumMod val="60000"/>
              </a:schemeClr>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2021-2022.xlsx]final'!$C$11:$H$11</c:f>
              <c:numCache>
                <c:formatCode>0%</c:formatCode>
                <c:ptCount val="6"/>
                <c:pt idx="0">
                  <c:v>0.7068965517241379</c:v>
                </c:pt>
                <c:pt idx="1">
                  <c:v>0.65789473684210531</c:v>
                </c:pt>
                <c:pt idx="5">
                  <c:v>0.51401869158878499</c:v>
                </c:pt>
              </c:numCache>
            </c:numRef>
          </c:val>
          <c:extLst>
            <c:ext xmlns:c16="http://schemas.microsoft.com/office/drawing/2014/chart" uri="{C3380CC4-5D6E-409C-BE32-E72D297353CC}">
              <c16:uniqueId val="{00000009-B297-41A2-9E6A-42DE16AB6F24}"/>
            </c:ext>
          </c:extLst>
        </c:ser>
        <c:ser>
          <c:idx val="10"/>
          <c:order val="10"/>
          <c:tx>
            <c:strRef>
              <c:f>'[résumé taux de survie bourgeons 2021-2022.xlsx]final'!$B$12</c:f>
              <c:strCache>
                <c:ptCount val="1"/>
                <c:pt idx="0">
                  <c:v>Vaudreuil</c:v>
                </c:pt>
              </c:strCache>
            </c:strRef>
          </c:tx>
          <c:spPr>
            <a:solidFill>
              <a:schemeClr val="accent5">
                <a:lumMod val="60000"/>
              </a:schemeClr>
            </a:solidFill>
            <a:ln>
              <a:noFill/>
            </a:ln>
            <a:effectLst/>
          </c:spPr>
          <c:invertIfNegative val="0"/>
          <c:cat>
            <c:strRef>
              <c:f>'[résumé taux de survie bourgeons 2021-2022.xlsx]final'!$C$1:$H$1</c:f>
              <c:strCache>
                <c:ptCount val="6"/>
                <c:pt idx="0">
                  <c:v>Frontenac</c:v>
                </c:pt>
                <c:pt idx="1">
                  <c:v>Frontenac blanc</c:v>
                </c:pt>
                <c:pt idx="2">
                  <c:v>Frontenac gris</c:v>
                </c:pt>
                <c:pt idx="3">
                  <c:v>Marquette</c:v>
                </c:pt>
                <c:pt idx="4">
                  <c:v>Petite pearl</c:v>
                </c:pt>
                <c:pt idx="5">
                  <c:v>St-Pépin</c:v>
                </c:pt>
              </c:strCache>
            </c:strRef>
          </c:cat>
          <c:val>
            <c:numRef>
              <c:f>'[résumé taux de survie bourgeons 2021-2022.xlsx]final'!$C$12:$H$12</c:f>
              <c:numCache>
                <c:formatCode>0%</c:formatCode>
                <c:ptCount val="6"/>
                <c:pt idx="0">
                  <c:v>0.44166666666666665</c:v>
                </c:pt>
                <c:pt idx="1">
                  <c:v>0.43220338983050843</c:v>
                </c:pt>
                <c:pt idx="2">
                  <c:v>0.31404958677685946</c:v>
                </c:pt>
                <c:pt idx="3">
                  <c:v>0.79646017699115046</c:v>
                </c:pt>
                <c:pt idx="4">
                  <c:v>0.34579439252336452</c:v>
                </c:pt>
                <c:pt idx="5">
                  <c:v>0.68627450980392157</c:v>
                </c:pt>
              </c:numCache>
            </c:numRef>
          </c:val>
          <c:extLst>
            <c:ext xmlns:c16="http://schemas.microsoft.com/office/drawing/2014/chart" uri="{C3380CC4-5D6E-409C-BE32-E72D297353CC}">
              <c16:uniqueId val="{0000000A-B297-41A2-9E6A-42DE16AB6F24}"/>
            </c:ext>
          </c:extLst>
        </c:ser>
        <c:dLbls>
          <c:showLegendKey val="0"/>
          <c:showVal val="0"/>
          <c:showCatName val="0"/>
          <c:showSerName val="0"/>
          <c:showPercent val="0"/>
          <c:showBubbleSize val="0"/>
        </c:dLbls>
        <c:gapWidth val="500"/>
        <c:overlap val="8"/>
        <c:axId val="1844136143"/>
        <c:axId val="1844130735"/>
      </c:barChart>
      <c:catAx>
        <c:axId val="184413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fr-FR"/>
          </a:p>
        </c:txPr>
        <c:crossAx val="1844130735"/>
        <c:crosses val="autoZero"/>
        <c:auto val="1"/>
        <c:lblAlgn val="ctr"/>
        <c:lblOffset val="100"/>
        <c:noMultiLvlLbl val="0"/>
      </c:catAx>
      <c:valAx>
        <c:axId val="184413073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184413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sz="1400">
          <a:solidFill>
            <a:sysClr val="windowText" lastClr="000000"/>
          </a:solidFill>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02060"/>
                </a:solidFill>
                <a:latin typeface="+mn-lt"/>
                <a:ea typeface="+mn-ea"/>
                <a:cs typeface="+mn-cs"/>
              </a:defRPr>
            </a:pPr>
            <a:r>
              <a:rPr lang="en-US" sz="2000" dirty="0"/>
              <a:t>Production </a:t>
            </a:r>
            <a:r>
              <a:rPr lang="fr-CA" sz="2000" noProof="0" dirty="0"/>
              <a:t>ontarienne</a:t>
            </a:r>
            <a:r>
              <a:rPr lang="fr-CA" sz="2000" baseline="0" noProof="0" dirty="0"/>
              <a:t> annuelle </a:t>
            </a:r>
            <a:r>
              <a:rPr lang="en-US" sz="2000" baseline="0" dirty="0"/>
              <a:t>de</a:t>
            </a:r>
            <a:r>
              <a:rPr lang="en-US" sz="2000" dirty="0"/>
              <a:t> </a:t>
            </a:r>
            <a:r>
              <a:rPr lang="en-US" sz="2000" i="1" dirty="0"/>
              <a:t>Vitis vinifera </a:t>
            </a:r>
            <a:r>
              <a:rPr lang="en-US" sz="2000" i="0" dirty="0"/>
              <a:t>entre</a:t>
            </a:r>
            <a:r>
              <a:rPr lang="en-US" sz="2000" i="0" baseline="0" dirty="0"/>
              <a:t> </a:t>
            </a:r>
            <a:r>
              <a:rPr lang="en-US" sz="2000" dirty="0"/>
              <a:t>1999 et 2017</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002060"/>
              </a:solidFill>
              <a:latin typeface="+mn-lt"/>
              <a:ea typeface="+mn-ea"/>
              <a:cs typeface="+mn-cs"/>
            </a:defRPr>
          </a:pPr>
          <a:endParaRPr lang="fr-FR"/>
        </a:p>
      </c:txPr>
    </c:title>
    <c:autoTitleDeleted val="0"/>
    <c:plotArea>
      <c:layout/>
      <c:lineChart>
        <c:grouping val="standard"/>
        <c:varyColors val="0"/>
        <c:ser>
          <c:idx val="0"/>
          <c:order val="0"/>
          <c:tx>
            <c:strRef>
              <c:f>stats!$I$3</c:f>
              <c:strCache>
                <c:ptCount val="1"/>
                <c:pt idx="0">
                  <c:v>ton in 000s</c:v>
                </c:pt>
              </c:strCache>
            </c:strRef>
          </c:tx>
          <c:spPr>
            <a:ln w="47625" cap="rnd">
              <a:solidFill>
                <a:schemeClr val="accent1"/>
              </a:solidFill>
              <a:round/>
            </a:ln>
            <a:effectLst/>
          </c:spPr>
          <c:marker>
            <c:symbol val="circle"/>
            <c:size val="5"/>
            <c:spPr>
              <a:solidFill>
                <a:schemeClr val="accent1"/>
              </a:solidFill>
              <a:ln w="9525">
                <a:solidFill>
                  <a:schemeClr val="accent1"/>
                </a:solidFill>
              </a:ln>
              <a:effectLst/>
            </c:spPr>
          </c:marker>
          <c:cat>
            <c:numRef>
              <c:f>stats!$G$4:$G$22</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stats!$I$4:$I$22</c:f>
              <c:numCache>
                <c:formatCode>General</c:formatCode>
                <c:ptCount val="19"/>
                <c:pt idx="0">
                  <c:v>18.274999999999999</c:v>
                </c:pt>
                <c:pt idx="1">
                  <c:v>20.45</c:v>
                </c:pt>
                <c:pt idx="2">
                  <c:v>22.469000000000001</c:v>
                </c:pt>
                <c:pt idx="3">
                  <c:v>26.568000000000001</c:v>
                </c:pt>
                <c:pt idx="4">
                  <c:v>10.1</c:v>
                </c:pt>
                <c:pt idx="5">
                  <c:v>24.116</c:v>
                </c:pt>
                <c:pt idx="6">
                  <c:v>8.1140000000000008</c:v>
                </c:pt>
                <c:pt idx="7">
                  <c:v>33.22</c:v>
                </c:pt>
                <c:pt idx="8">
                  <c:v>35.024999999999999</c:v>
                </c:pt>
                <c:pt idx="9">
                  <c:v>39.716999999999999</c:v>
                </c:pt>
                <c:pt idx="10">
                  <c:v>27.672999999999998</c:v>
                </c:pt>
                <c:pt idx="11">
                  <c:v>32.371000000000002</c:v>
                </c:pt>
                <c:pt idx="12">
                  <c:v>40.055</c:v>
                </c:pt>
                <c:pt idx="13">
                  <c:v>44.279000000000003</c:v>
                </c:pt>
                <c:pt idx="14">
                  <c:v>51.17</c:v>
                </c:pt>
                <c:pt idx="15">
                  <c:v>30.891999999999999</c:v>
                </c:pt>
                <c:pt idx="16">
                  <c:v>28.722000000000001</c:v>
                </c:pt>
                <c:pt idx="17">
                  <c:v>45.607999999999997</c:v>
                </c:pt>
                <c:pt idx="18">
                  <c:v>54.738999999999997</c:v>
                </c:pt>
              </c:numCache>
            </c:numRef>
          </c:val>
          <c:smooth val="0"/>
          <c:extLst>
            <c:ext xmlns:c16="http://schemas.microsoft.com/office/drawing/2014/chart" uri="{C3380CC4-5D6E-409C-BE32-E72D297353CC}">
              <c16:uniqueId val="{00000000-BDED-429C-9B79-F151EAE52FA9}"/>
            </c:ext>
          </c:extLst>
        </c:ser>
        <c:dLbls>
          <c:showLegendKey val="0"/>
          <c:showVal val="0"/>
          <c:showCatName val="0"/>
          <c:showSerName val="0"/>
          <c:showPercent val="0"/>
          <c:showBubbleSize val="0"/>
        </c:dLbls>
        <c:marker val="1"/>
        <c:smooth val="0"/>
        <c:axId val="379202528"/>
        <c:axId val="379203184"/>
      </c:lineChart>
      <c:catAx>
        <c:axId val="379202528"/>
        <c:scaling>
          <c:orientation val="minMax"/>
        </c:scaling>
        <c:delete val="0"/>
        <c:axPos val="b"/>
        <c:numFmt formatCode="General" sourceLinked="1"/>
        <c:majorTickMark val="none"/>
        <c:minorTickMark val="none"/>
        <c:tickLblPos val="nextTo"/>
        <c:spPr>
          <a:noFill/>
          <a:ln w="9525" cap="rnd" cmpd="sng" algn="ctr">
            <a:solidFill>
              <a:schemeClr val="accent1">
                <a:tint val="76000"/>
                <a:alpha val="60000"/>
                <a:hueMod val="94000"/>
              </a:schemeClr>
            </a:solidFill>
            <a:prstDash val="solid"/>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fr-FR"/>
          </a:p>
        </c:txPr>
        <c:crossAx val="379203184"/>
        <c:crosses val="autoZero"/>
        <c:auto val="1"/>
        <c:lblAlgn val="ctr"/>
        <c:lblOffset val="100"/>
        <c:noMultiLvlLbl val="0"/>
      </c:catAx>
      <c:valAx>
        <c:axId val="379203184"/>
        <c:scaling>
          <c:orientation val="minMax"/>
        </c:scaling>
        <c:delete val="0"/>
        <c:axPos val="l"/>
        <c:majorGridlines>
          <c:spPr>
            <a:ln w="9525" cap="rnd" cmpd="sng" algn="ctr">
              <a:solidFill>
                <a:schemeClr val="tx1">
                  <a:lumMod val="75000"/>
                  <a:alpha val="60000"/>
                </a:schemeClr>
              </a:solidFill>
              <a:prstDash val="solid"/>
              <a:round/>
            </a:ln>
            <a:effectLst/>
          </c:spPr>
        </c:majorGridlines>
        <c:title>
          <c:tx>
            <c:rich>
              <a:bodyPr rot="-5400000" spcFirstLastPara="1" vertOverflow="ellipsis" vert="horz" wrap="square" anchor="ctr" anchorCtr="1"/>
              <a:lstStyle/>
              <a:p>
                <a:pPr>
                  <a:defRPr sz="1400" b="0" i="0" u="none" strike="noStrike" kern="1200" baseline="0">
                    <a:solidFill>
                      <a:srgbClr val="002060"/>
                    </a:solidFill>
                    <a:latin typeface="+mn-lt"/>
                    <a:ea typeface="+mn-ea"/>
                    <a:cs typeface="+mn-cs"/>
                  </a:defRPr>
                </a:pPr>
                <a:r>
                  <a:rPr lang="en-US" sz="1400" dirty="0" err="1"/>
                  <a:t>Tonne</a:t>
                </a:r>
                <a:r>
                  <a:rPr lang="en-US" sz="1400" baseline="0" dirty="0"/>
                  <a:t> </a:t>
                </a:r>
                <a:r>
                  <a:rPr lang="en-US" sz="1400" baseline="0" dirty="0" err="1"/>
                  <a:t>métriques</a:t>
                </a:r>
                <a:r>
                  <a:rPr lang="en-US" sz="1400" baseline="0" dirty="0"/>
                  <a:t> </a:t>
                </a:r>
                <a:r>
                  <a:rPr lang="en-US" sz="1400" dirty="0"/>
                  <a:t>(000s)</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fr-FR"/>
            </a:p>
          </c:txPr>
        </c:title>
        <c:numFmt formatCode="General" sourceLinked="1"/>
        <c:majorTickMark val="none"/>
        <c:minorTickMark val="none"/>
        <c:tickLblPos val="nextTo"/>
        <c:spPr>
          <a:noFill/>
          <a:ln>
            <a:solidFill>
              <a:schemeClr val="tx1">
                <a:lumMod val="75000"/>
              </a:schemeClr>
            </a:solidFill>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fr-FR"/>
          </a:p>
        </c:txPr>
        <c:crossAx val="379202528"/>
        <c:crosses val="autoZero"/>
        <c:crossBetween val="between"/>
      </c:valAx>
      <c:spPr>
        <a:noFill/>
        <a:ln>
          <a:noFill/>
        </a:ln>
        <a:effectLst/>
      </c:spPr>
    </c:plotArea>
    <c:plotVisOnly val="1"/>
    <c:dispBlanksAs val="gap"/>
    <c:showDLblsOverMax val="0"/>
  </c:chart>
  <c:spPr>
    <a:solidFill>
      <a:srgbClr val="FFFFFF"/>
    </a:solidFill>
    <a:ln>
      <a:solidFill>
        <a:srgbClr val="002060"/>
      </a:solidFill>
    </a:ln>
    <a:effectLst/>
  </c:spPr>
  <c:txPr>
    <a:bodyPr/>
    <a:lstStyle/>
    <a:p>
      <a:pPr>
        <a:defRPr>
          <a:solidFill>
            <a:srgbClr val="002060"/>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545E9-FD86-4D70-AC41-FB2A91C3383A}"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fr-CA"/>
        </a:p>
      </dgm:t>
    </dgm:pt>
    <dgm:pt modelId="{6C5A6B82-3579-4785-81D4-099F5796E58C}">
      <dgm:prSet phldrT="[Text]"/>
      <dgm:spPr/>
      <dgm:t>
        <a:bodyPr/>
        <a:lstStyle/>
        <a:p>
          <a:r>
            <a:rPr lang="fr-CA" b="1" dirty="0"/>
            <a:t>Dangers de l’hiver</a:t>
          </a:r>
        </a:p>
      </dgm:t>
    </dgm:pt>
    <dgm:pt modelId="{6D8FA10A-9C5E-49EC-975C-269053DBBB29}" type="parTrans" cxnId="{940F9C59-28AA-4EB9-AA74-8D7A7575E4A6}">
      <dgm:prSet/>
      <dgm:spPr/>
      <dgm:t>
        <a:bodyPr/>
        <a:lstStyle/>
        <a:p>
          <a:endParaRPr lang="fr-CA"/>
        </a:p>
      </dgm:t>
    </dgm:pt>
    <dgm:pt modelId="{C4EB4759-9228-44A8-B79E-FF184872A6A6}" type="sibTrans" cxnId="{940F9C59-28AA-4EB9-AA74-8D7A7575E4A6}">
      <dgm:prSet/>
      <dgm:spPr/>
      <dgm:t>
        <a:bodyPr/>
        <a:lstStyle/>
        <a:p>
          <a:endParaRPr lang="fr-CA"/>
        </a:p>
      </dgm:t>
    </dgm:pt>
    <dgm:pt modelId="{6FC5BBA9-A6E3-400D-8852-97F3924AA49C}">
      <dgm:prSet phldrT="[Text]" custT="1"/>
      <dgm:spPr/>
      <dgm:t>
        <a:bodyPr/>
        <a:lstStyle/>
        <a:p>
          <a:r>
            <a:rPr lang="fr-CA" sz="2000" dirty="0"/>
            <a:t>Rusticité</a:t>
          </a:r>
        </a:p>
      </dgm:t>
    </dgm:pt>
    <dgm:pt modelId="{6DE14B46-A3AB-4262-921E-9BD10646EAEF}" type="parTrans" cxnId="{0A632C1B-EBA7-4E7A-8596-B5B35810BB76}">
      <dgm:prSet/>
      <dgm:spPr/>
      <dgm:t>
        <a:bodyPr/>
        <a:lstStyle/>
        <a:p>
          <a:endParaRPr lang="fr-CA"/>
        </a:p>
      </dgm:t>
    </dgm:pt>
    <dgm:pt modelId="{CD844A4E-E1E3-493F-9282-1784E43CFC6F}" type="sibTrans" cxnId="{0A632C1B-EBA7-4E7A-8596-B5B35810BB76}">
      <dgm:prSet/>
      <dgm:spPr/>
      <dgm:t>
        <a:bodyPr/>
        <a:lstStyle/>
        <a:p>
          <a:endParaRPr lang="fr-CA"/>
        </a:p>
      </dgm:t>
    </dgm:pt>
    <dgm:pt modelId="{DC9AE8FF-1EA4-41B3-9305-85F506174775}">
      <dgm:prSet phldrT="[Text]"/>
      <dgm:spPr/>
      <dgm:t>
        <a:bodyPr/>
        <a:lstStyle/>
        <a:p>
          <a:r>
            <a:rPr lang="fr-CA" b="1" dirty="0" err="1"/>
            <a:t>VineAlert</a:t>
          </a:r>
          <a:endParaRPr lang="fr-CA" b="1" dirty="0"/>
        </a:p>
      </dgm:t>
    </dgm:pt>
    <dgm:pt modelId="{7C535266-984B-490C-A712-EADCB614A699}" type="parTrans" cxnId="{849263A6-AABD-478C-A593-889D26B1C1C6}">
      <dgm:prSet/>
      <dgm:spPr/>
      <dgm:t>
        <a:bodyPr/>
        <a:lstStyle/>
        <a:p>
          <a:endParaRPr lang="fr-CA"/>
        </a:p>
      </dgm:t>
    </dgm:pt>
    <dgm:pt modelId="{9B74FF7F-2CB2-4A6E-8CC0-844757E38AA7}" type="sibTrans" cxnId="{849263A6-AABD-478C-A593-889D26B1C1C6}">
      <dgm:prSet/>
      <dgm:spPr/>
      <dgm:t>
        <a:bodyPr/>
        <a:lstStyle/>
        <a:p>
          <a:endParaRPr lang="fr-CA"/>
        </a:p>
      </dgm:t>
    </dgm:pt>
    <dgm:pt modelId="{45D91EA5-5A05-4864-B3ED-78780041F29D}">
      <dgm:prSet phldrT="[Text]" custT="1"/>
      <dgm:spPr/>
      <dgm:t>
        <a:bodyPr/>
        <a:lstStyle/>
        <a:p>
          <a:r>
            <a:rPr lang="fr-CA" sz="2800" dirty="0"/>
            <a:t>Quoi?</a:t>
          </a:r>
        </a:p>
      </dgm:t>
    </dgm:pt>
    <dgm:pt modelId="{4B0ABB24-46BE-48E6-A630-4519A175A0F7}" type="parTrans" cxnId="{20016341-6229-4E5F-9C84-E3A63A525B0A}">
      <dgm:prSet/>
      <dgm:spPr/>
      <dgm:t>
        <a:bodyPr/>
        <a:lstStyle/>
        <a:p>
          <a:endParaRPr lang="fr-CA"/>
        </a:p>
      </dgm:t>
    </dgm:pt>
    <dgm:pt modelId="{4B40FB7C-A07B-4EF7-A44E-652EBEDF1F49}" type="sibTrans" cxnId="{20016341-6229-4E5F-9C84-E3A63A525B0A}">
      <dgm:prSet/>
      <dgm:spPr/>
      <dgm:t>
        <a:bodyPr/>
        <a:lstStyle/>
        <a:p>
          <a:endParaRPr lang="fr-CA"/>
        </a:p>
      </dgm:t>
    </dgm:pt>
    <dgm:pt modelId="{93AFCDC1-0EBB-49C6-94A9-6F1CAEE515B7}">
      <dgm:prSet phldrT="[Text]" custT="1"/>
      <dgm:spPr/>
      <dgm:t>
        <a:bodyPr/>
        <a:lstStyle/>
        <a:p>
          <a:r>
            <a:rPr lang="fr-CA" sz="2800" dirty="0"/>
            <a:t>Comment?</a:t>
          </a:r>
        </a:p>
      </dgm:t>
    </dgm:pt>
    <dgm:pt modelId="{35AB7E99-293F-4AFA-B2B0-633066452A06}" type="parTrans" cxnId="{B8A45A31-F4A6-45B7-AA3F-8A55ED66BA78}">
      <dgm:prSet/>
      <dgm:spPr/>
      <dgm:t>
        <a:bodyPr/>
        <a:lstStyle/>
        <a:p>
          <a:endParaRPr lang="fr-CA"/>
        </a:p>
      </dgm:t>
    </dgm:pt>
    <dgm:pt modelId="{524DDCEF-C784-4F43-BD00-7E58BAE66411}" type="sibTrans" cxnId="{B8A45A31-F4A6-45B7-AA3F-8A55ED66BA78}">
      <dgm:prSet/>
      <dgm:spPr/>
      <dgm:t>
        <a:bodyPr/>
        <a:lstStyle/>
        <a:p>
          <a:endParaRPr lang="fr-CA"/>
        </a:p>
      </dgm:t>
    </dgm:pt>
    <dgm:pt modelId="{539B8605-0DAA-4FDD-B9BF-FB15E480C009}">
      <dgm:prSet phldrT="[Text]"/>
      <dgm:spPr/>
      <dgm:t>
        <a:bodyPr/>
        <a:lstStyle/>
        <a:p>
          <a:r>
            <a:rPr lang="fr-CA" b="1" dirty="0"/>
            <a:t>Points à retenir</a:t>
          </a:r>
        </a:p>
      </dgm:t>
    </dgm:pt>
    <dgm:pt modelId="{5FC2175B-430F-4FF9-BD8A-DB31B23D0A50}" type="parTrans" cxnId="{D273DBCD-2ECE-49C1-A0F4-13B81C64433B}">
      <dgm:prSet/>
      <dgm:spPr/>
      <dgm:t>
        <a:bodyPr/>
        <a:lstStyle/>
        <a:p>
          <a:endParaRPr lang="fr-CA"/>
        </a:p>
      </dgm:t>
    </dgm:pt>
    <dgm:pt modelId="{F3717D1A-421A-494D-B828-B7D34FBDA9C3}" type="sibTrans" cxnId="{D273DBCD-2ECE-49C1-A0F4-13B81C64433B}">
      <dgm:prSet/>
      <dgm:spPr/>
      <dgm:t>
        <a:bodyPr/>
        <a:lstStyle/>
        <a:p>
          <a:endParaRPr lang="fr-CA"/>
        </a:p>
      </dgm:t>
    </dgm:pt>
    <dgm:pt modelId="{357F6F08-887C-4A5E-81AF-1B0F1DE514C4}">
      <dgm:prSet phldrT="[Text]" custT="1"/>
      <dgm:spPr/>
      <dgm:t>
        <a:bodyPr/>
        <a:lstStyle/>
        <a:p>
          <a:r>
            <a:rPr lang="fr-CA" sz="2000" dirty="0"/>
            <a:t>La rusticité est variable entre les sites</a:t>
          </a:r>
        </a:p>
      </dgm:t>
    </dgm:pt>
    <dgm:pt modelId="{5D9FC01F-D295-470E-9A8C-683A63BC1C96}" type="parTrans" cxnId="{3ACBCFBD-EFF3-456B-8497-17267787137D}">
      <dgm:prSet/>
      <dgm:spPr/>
      <dgm:t>
        <a:bodyPr/>
        <a:lstStyle/>
        <a:p>
          <a:endParaRPr lang="fr-CA"/>
        </a:p>
      </dgm:t>
    </dgm:pt>
    <dgm:pt modelId="{D01C2870-EFAB-4B56-BD1A-7E2D6A2B22E7}" type="sibTrans" cxnId="{3ACBCFBD-EFF3-456B-8497-17267787137D}">
      <dgm:prSet/>
      <dgm:spPr/>
      <dgm:t>
        <a:bodyPr/>
        <a:lstStyle/>
        <a:p>
          <a:endParaRPr lang="fr-CA"/>
        </a:p>
      </dgm:t>
    </dgm:pt>
    <dgm:pt modelId="{C5B54EB2-1982-41B0-8114-AABCA5466C27}">
      <dgm:prSet phldrT="[Text]" custT="1"/>
      <dgm:spPr/>
      <dgm:t>
        <a:bodyPr/>
        <a:lstStyle/>
        <a:p>
          <a:r>
            <a:rPr lang="fr-CA" sz="2000" dirty="0"/>
            <a:t>Utilisation </a:t>
          </a:r>
          <a:r>
            <a:rPr lang="fr-CA" sz="2000" dirty="0" err="1"/>
            <a:t>VineAlert</a:t>
          </a:r>
          <a:endParaRPr lang="fr-CA" sz="2000" dirty="0"/>
        </a:p>
      </dgm:t>
    </dgm:pt>
    <dgm:pt modelId="{46D61171-A271-415B-9A1D-5BECD7C2EA09}" type="parTrans" cxnId="{B4D2EA74-F26F-47D9-8DF5-83F4B6E6D5EF}">
      <dgm:prSet/>
      <dgm:spPr/>
      <dgm:t>
        <a:bodyPr/>
        <a:lstStyle/>
        <a:p>
          <a:endParaRPr lang="fr-CA"/>
        </a:p>
      </dgm:t>
    </dgm:pt>
    <dgm:pt modelId="{261CAF23-1AA9-4BC5-A4FA-1ACFA11092FB}" type="sibTrans" cxnId="{B4D2EA74-F26F-47D9-8DF5-83F4B6E6D5EF}">
      <dgm:prSet/>
      <dgm:spPr/>
      <dgm:t>
        <a:bodyPr/>
        <a:lstStyle/>
        <a:p>
          <a:endParaRPr lang="fr-CA"/>
        </a:p>
      </dgm:t>
    </dgm:pt>
    <dgm:pt modelId="{5092804F-643F-445A-BBDF-86326EE3FC79}">
      <dgm:prSet phldrT="[Text]" custT="1"/>
      <dgm:spPr/>
      <dgm:t>
        <a:bodyPr/>
        <a:lstStyle/>
        <a:p>
          <a:r>
            <a:rPr lang="fr-CA" sz="2800" dirty="0"/>
            <a:t>Pourquoi?</a:t>
          </a:r>
        </a:p>
      </dgm:t>
    </dgm:pt>
    <dgm:pt modelId="{8C9C5D0D-C9EC-4C75-81AB-C5DA81AA9E60}" type="parTrans" cxnId="{B5BCC12F-2EE4-4DEF-B3FF-2C9511452684}">
      <dgm:prSet/>
      <dgm:spPr/>
      <dgm:t>
        <a:bodyPr/>
        <a:lstStyle/>
        <a:p>
          <a:endParaRPr lang="fr-CA"/>
        </a:p>
      </dgm:t>
    </dgm:pt>
    <dgm:pt modelId="{DB8AD099-CCDB-41A1-8B89-1E7F3DA44177}" type="sibTrans" cxnId="{B5BCC12F-2EE4-4DEF-B3FF-2C9511452684}">
      <dgm:prSet/>
      <dgm:spPr/>
      <dgm:t>
        <a:bodyPr/>
        <a:lstStyle/>
        <a:p>
          <a:endParaRPr lang="fr-CA"/>
        </a:p>
      </dgm:t>
    </dgm:pt>
    <dgm:pt modelId="{D8FCE864-39B2-49D3-BCDE-9140A76C4ECF}">
      <dgm:prSet phldrT="[Text]" custT="1"/>
      <dgm:spPr/>
      <dgm:t>
        <a:bodyPr/>
        <a:lstStyle/>
        <a:p>
          <a:r>
            <a:rPr lang="fr-CA" sz="3300" b="1" dirty="0"/>
            <a:t>Donnée récente</a:t>
          </a:r>
        </a:p>
      </dgm:t>
    </dgm:pt>
    <dgm:pt modelId="{82CA8FB5-DC1C-493A-923A-7B4752F0CD23}" type="parTrans" cxnId="{7280139D-7966-4110-AAEC-3F38856DE73E}">
      <dgm:prSet/>
      <dgm:spPr/>
      <dgm:t>
        <a:bodyPr/>
        <a:lstStyle/>
        <a:p>
          <a:endParaRPr lang="fr-CA"/>
        </a:p>
      </dgm:t>
    </dgm:pt>
    <dgm:pt modelId="{40BC2A53-6212-44E1-B555-9E3D2C92CA62}" type="sibTrans" cxnId="{7280139D-7966-4110-AAEC-3F38856DE73E}">
      <dgm:prSet/>
      <dgm:spPr/>
      <dgm:t>
        <a:bodyPr/>
        <a:lstStyle/>
        <a:p>
          <a:endParaRPr lang="fr-CA"/>
        </a:p>
      </dgm:t>
    </dgm:pt>
    <dgm:pt modelId="{D2976966-E332-4788-84AE-63D5D9C39374}">
      <dgm:prSet phldrT="[Text]" custT="1"/>
      <dgm:spPr/>
      <dgm:t>
        <a:bodyPr/>
        <a:lstStyle/>
        <a:p>
          <a:r>
            <a:rPr lang="fr-CA" sz="2400" b="0" dirty="0"/>
            <a:t>Hiver 2022-2023 – Où en sommes-nous? </a:t>
          </a:r>
        </a:p>
      </dgm:t>
    </dgm:pt>
    <dgm:pt modelId="{1DC292E1-D75D-4914-878E-740632754250}" type="parTrans" cxnId="{3949BF7A-D574-4396-8A3C-B852FF8D2498}">
      <dgm:prSet/>
      <dgm:spPr/>
      <dgm:t>
        <a:bodyPr/>
        <a:lstStyle/>
        <a:p>
          <a:endParaRPr lang="fr-CA"/>
        </a:p>
      </dgm:t>
    </dgm:pt>
    <dgm:pt modelId="{DEB419EF-90B5-4191-8AB1-02D58EAFB8E5}" type="sibTrans" cxnId="{3949BF7A-D574-4396-8A3C-B852FF8D2498}">
      <dgm:prSet/>
      <dgm:spPr/>
      <dgm:t>
        <a:bodyPr/>
        <a:lstStyle/>
        <a:p>
          <a:endParaRPr lang="fr-CA"/>
        </a:p>
      </dgm:t>
    </dgm:pt>
    <dgm:pt modelId="{4E44F622-4B9A-4C88-9F38-A6EEBA46312A}">
      <dgm:prSet phldrT="[Text]" custT="1"/>
      <dgm:spPr/>
      <dgm:t>
        <a:bodyPr/>
        <a:lstStyle/>
        <a:p>
          <a:r>
            <a:rPr lang="fr-CA" sz="2000" dirty="0"/>
            <a:t>Suivi régulier</a:t>
          </a:r>
        </a:p>
      </dgm:t>
    </dgm:pt>
    <dgm:pt modelId="{89CAE57A-51C9-431D-A944-F65B775B4B08}" type="parTrans" cxnId="{4DF38D07-ABD5-4FBE-9F30-619AAF1ED87E}">
      <dgm:prSet/>
      <dgm:spPr/>
      <dgm:t>
        <a:bodyPr/>
        <a:lstStyle/>
        <a:p>
          <a:endParaRPr lang="fr-CA"/>
        </a:p>
      </dgm:t>
    </dgm:pt>
    <dgm:pt modelId="{24616C23-6137-4CC9-9D1B-45AA8286AEB2}" type="sibTrans" cxnId="{4DF38D07-ABD5-4FBE-9F30-619AAF1ED87E}">
      <dgm:prSet/>
      <dgm:spPr/>
      <dgm:t>
        <a:bodyPr/>
        <a:lstStyle/>
        <a:p>
          <a:endParaRPr lang="fr-CA"/>
        </a:p>
      </dgm:t>
    </dgm:pt>
    <dgm:pt modelId="{C694429D-C691-415E-8A2C-2B93DAC1970C}">
      <dgm:prSet phldrT="[Text]" custT="1"/>
      <dgm:spPr/>
      <dgm:t>
        <a:bodyPr/>
        <a:lstStyle/>
        <a:p>
          <a:r>
            <a:rPr lang="fr-CA" sz="2000" dirty="0"/>
            <a:t>Résumé des trois dernières années</a:t>
          </a:r>
        </a:p>
      </dgm:t>
    </dgm:pt>
    <dgm:pt modelId="{66119788-7759-411F-9E7C-FFE846960EA1}" type="parTrans" cxnId="{223ADF16-BDCE-4190-88A0-92E72602BEC0}">
      <dgm:prSet/>
      <dgm:spPr/>
      <dgm:t>
        <a:bodyPr/>
        <a:lstStyle/>
        <a:p>
          <a:endParaRPr lang="fr-CA"/>
        </a:p>
      </dgm:t>
    </dgm:pt>
    <dgm:pt modelId="{93E633FD-FED9-45D5-8720-BDEEF7939E76}" type="sibTrans" cxnId="{223ADF16-BDCE-4190-88A0-92E72602BEC0}">
      <dgm:prSet/>
      <dgm:spPr/>
      <dgm:t>
        <a:bodyPr/>
        <a:lstStyle/>
        <a:p>
          <a:endParaRPr lang="fr-CA"/>
        </a:p>
      </dgm:t>
    </dgm:pt>
    <dgm:pt modelId="{AC12CCD6-8F66-4678-B9CE-0FFEA1082171}" type="pres">
      <dgm:prSet presAssocID="{FBB545E9-FD86-4D70-AC41-FB2A91C3383A}" presName="Name0" presStyleCnt="0">
        <dgm:presLayoutVars>
          <dgm:chMax val="11"/>
          <dgm:chPref val="11"/>
          <dgm:dir/>
          <dgm:resizeHandles/>
        </dgm:presLayoutVars>
      </dgm:prSet>
      <dgm:spPr/>
    </dgm:pt>
    <dgm:pt modelId="{1A3CC30D-AB32-42C6-8ED8-12995FACDA2E}" type="pres">
      <dgm:prSet presAssocID="{539B8605-0DAA-4FDD-B9BF-FB15E480C009}" presName="Accent4" presStyleCnt="0"/>
      <dgm:spPr/>
    </dgm:pt>
    <dgm:pt modelId="{2794AFDC-C29E-496F-9E24-52B2E63F4C02}" type="pres">
      <dgm:prSet presAssocID="{539B8605-0DAA-4FDD-B9BF-FB15E480C009}" presName="Accent" presStyleLbl="node1" presStyleIdx="0" presStyleCnt="4" custLinFactNeighborX="6339"/>
      <dgm:spPr/>
    </dgm:pt>
    <dgm:pt modelId="{32F7D842-F120-4DAA-90DB-30EE45F889F9}" type="pres">
      <dgm:prSet presAssocID="{539B8605-0DAA-4FDD-B9BF-FB15E480C009}" presName="ParentBackground4" presStyleCnt="0"/>
      <dgm:spPr/>
    </dgm:pt>
    <dgm:pt modelId="{40DF2A89-4C83-4F48-AFB4-F7A8376E775F}" type="pres">
      <dgm:prSet presAssocID="{539B8605-0DAA-4FDD-B9BF-FB15E480C009}" presName="ParentBackground" presStyleLbl="fgAcc1" presStyleIdx="0" presStyleCnt="4" custLinFactNeighborX="6966"/>
      <dgm:spPr/>
    </dgm:pt>
    <dgm:pt modelId="{8051507E-D2AD-4F95-BE9F-60E701491386}" type="pres">
      <dgm:prSet presAssocID="{539B8605-0DAA-4FDD-B9BF-FB15E480C009}" presName="Child4" presStyleLbl="revTx" presStyleIdx="0" presStyleCnt="4">
        <dgm:presLayoutVars>
          <dgm:chMax val="0"/>
          <dgm:chPref val="0"/>
          <dgm:bulletEnabled val="1"/>
        </dgm:presLayoutVars>
      </dgm:prSet>
      <dgm:spPr/>
    </dgm:pt>
    <dgm:pt modelId="{E502CF44-6B79-4EF2-901E-11CBE75EDC3B}" type="pres">
      <dgm:prSet presAssocID="{539B8605-0DAA-4FDD-B9BF-FB15E480C009}" presName="Parent4" presStyleLbl="revTx" presStyleIdx="0" presStyleCnt="4">
        <dgm:presLayoutVars>
          <dgm:chMax val="1"/>
          <dgm:chPref val="1"/>
          <dgm:bulletEnabled val="1"/>
        </dgm:presLayoutVars>
      </dgm:prSet>
      <dgm:spPr/>
    </dgm:pt>
    <dgm:pt modelId="{C573C87F-2EC7-4EB9-BD21-78E6F9432BAF}" type="pres">
      <dgm:prSet presAssocID="{D8FCE864-39B2-49D3-BCDE-9140A76C4ECF}" presName="Accent3" presStyleCnt="0"/>
      <dgm:spPr/>
    </dgm:pt>
    <dgm:pt modelId="{62DBA184-5DC5-4F3E-9143-DF805BEF259F}" type="pres">
      <dgm:prSet presAssocID="{D8FCE864-39B2-49D3-BCDE-9140A76C4ECF}" presName="Accent" presStyleLbl="node1" presStyleIdx="1" presStyleCnt="4"/>
      <dgm:spPr/>
    </dgm:pt>
    <dgm:pt modelId="{78840BC5-1D13-42E5-B9AF-102202023850}" type="pres">
      <dgm:prSet presAssocID="{D8FCE864-39B2-49D3-BCDE-9140A76C4ECF}" presName="ParentBackground3" presStyleCnt="0"/>
      <dgm:spPr/>
    </dgm:pt>
    <dgm:pt modelId="{C5055CF0-FDDA-470D-84B5-33EE54053B85}" type="pres">
      <dgm:prSet presAssocID="{D8FCE864-39B2-49D3-BCDE-9140A76C4ECF}" presName="ParentBackground" presStyleLbl="fgAcc1" presStyleIdx="1" presStyleCnt="4" custLinFactNeighborX="-674"/>
      <dgm:spPr/>
    </dgm:pt>
    <dgm:pt modelId="{BA7C913A-8FF3-468C-8AC2-58614FDB80D3}" type="pres">
      <dgm:prSet presAssocID="{D8FCE864-39B2-49D3-BCDE-9140A76C4ECF}" presName="Child3" presStyleLbl="revTx" presStyleIdx="1" presStyleCnt="4">
        <dgm:presLayoutVars>
          <dgm:chMax val="0"/>
          <dgm:chPref val="0"/>
          <dgm:bulletEnabled val="1"/>
        </dgm:presLayoutVars>
      </dgm:prSet>
      <dgm:spPr/>
    </dgm:pt>
    <dgm:pt modelId="{8B946EB3-474D-4BE2-AE4F-6039394CB55B}" type="pres">
      <dgm:prSet presAssocID="{D8FCE864-39B2-49D3-BCDE-9140A76C4ECF}" presName="Parent3" presStyleLbl="revTx" presStyleIdx="1" presStyleCnt="4">
        <dgm:presLayoutVars>
          <dgm:chMax val="1"/>
          <dgm:chPref val="1"/>
          <dgm:bulletEnabled val="1"/>
        </dgm:presLayoutVars>
      </dgm:prSet>
      <dgm:spPr/>
    </dgm:pt>
    <dgm:pt modelId="{2E6E4C6D-8196-4EFC-BCA6-EB1D5024A560}" type="pres">
      <dgm:prSet presAssocID="{DC9AE8FF-1EA4-41B3-9305-85F506174775}" presName="Accent2" presStyleCnt="0"/>
      <dgm:spPr/>
    </dgm:pt>
    <dgm:pt modelId="{C77B98FC-B95A-4423-98FC-3D9C2EB87FB8}" type="pres">
      <dgm:prSet presAssocID="{DC9AE8FF-1EA4-41B3-9305-85F506174775}" presName="Accent" presStyleLbl="node1" presStyleIdx="2" presStyleCnt="4" custLinFactNeighborX="-3679" custLinFactNeighborY="0"/>
      <dgm:spPr/>
    </dgm:pt>
    <dgm:pt modelId="{C0D0C98A-4EE5-4373-946A-C4A2D3CB8AD7}" type="pres">
      <dgm:prSet presAssocID="{DC9AE8FF-1EA4-41B3-9305-85F506174775}" presName="ParentBackground2" presStyleCnt="0"/>
      <dgm:spPr/>
    </dgm:pt>
    <dgm:pt modelId="{CD110ABC-CF7F-48B2-A3D6-E2BC42ABD5F8}" type="pres">
      <dgm:prSet presAssocID="{DC9AE8FF-1EA4-41B3-9305-85F506174775}" presName="ParentBackground" presStyleLbl="fgAcc1" presStyleIdx="2" presStyleCnt="4" custLinFactNeighborX="-5464" custLinFactNeighborY="0"/>
      <dgm:spPr/>
    </dgm:pt>
    <dgm:pt modelId="{CB3DCB73-E16C-44DE-9909-6C0E3682E56F}" type="pres">
      <dgm:prSet presAssocID="{DC9AE8FF-1EA4-41B3-9305-85F506174775}" presName="Child2" presStyleLbl="revTx" presStyleIdx="2" presStyleCnt="4" custLinFactNeighborX="-3404">
        <dgm:presLayoutVars>
          <dgm:chMax val="0"/>
          <dgm:chPref val="0"/>
          <dgm:bulletEnabled val="1"/>
        </dgm:presLayoutVars>
      </dgm:prSet>
      <dgm:spPr/>
    </dgm:pt>
    <dgm:pt modelId="{8435F871-E8DE-43A5-87A6-B371614D13DD}" type="pres">
      <dgm:prSet presAssocID="{DC9AE8FF-1EA4-41B3-9305-85F506174775}" presName="Parent2" presStyleLbl="revTx" presStyleIdx="2" presStyleCnt="4">
        <dgm:presLayoutVars>
          <dgm:chMax val="1"/>
          <dgm:chPref val="1"/>
          <dgm:bulletEnabled val="1"/>
        </dgm:presLayoutVars>
      </dgm:prSet>
      <dgm:spPr/>
    </dgm:pt>
    <dgm:pt modelId="{83D703B8-7EB6-47CD-82F1-86768182A596}" type="pres">
      <dgm:prSet presAssocID="{6C5A6B82-3579-4785-81D4-099F5796E58C}" presName="Accent1" presStyleCnt="0"/>
      <dgm:spPr/>
    </dgm:pt>
    <dgm:pt modelId="{FF55B2C5-ABD7-41BF-A8E3-F83BDE610AC7}" type="pres">
      <dgm:prSet presAssocID="{6C5A6B82-3579-4785-81D4-099F5796E58C}" presName="Accent" presStyleLbl="node1" presStyleIdx="3" presStyleCnt="4" custLinFactNeighborX="-20511" custLinFactNeighborY="445"/>
      <dgm:spPr/>
    </dgm:pt>
    <dgm:pt modelId="{5E538924-AE5C-439A-A24D-D7124AC2E631}" type="pres">
      <dgm:prSet presAssocID="{6C5A6B82-3579-4785-81D4-099F5796E58C}" presName="ParentBackground1" presStyleCnt="0"/>
      <dgm:spPr/>
    </dgm:pt>
    <dgm:pt modelId="{C2D34843-FF8D-4B1A-BEFE-F54844F8986A}" type="pres">
      <dgm:prSet presAssocID="{6C5A6B82-3579-4785-81D4-099F5796E58C}" presName="ParentBackground" presStyleLbl="fgAcc1" presStyleIdx="3" presStyleCnt="4" custLinFactNeighborX="-14356" custLinFactNeighborY="0"/>
      <dgm:spPr/>
    </dgm:pt>
    <dgm:pt modelId="{78F11F37-F32D-4B1D-BCC9-53D54D88BEDD}" type="pres">
      <dgm:prSet presAssocID="{6C5A6B82-3579-4785-81D4-099F5796E58C}" presName="Child1" presStyleLbl="revTx" presStyleIdx="3" presStyleCnt="4" custLinFactNeighborX="-15030" custLinFactNeighborY="1149">
        <dgm:presLayoutVars>
          <dgm:chMax val="0"/>
          <dgm:chPref val="0"/>
          <dgm:bulletEnabled val="1"/>
        </dgm:presLayoutVars>
      </dgm:prSet>
      <dgm:spPr/>
    </dgm:pt>
    <dgm:pt modelId="{B64131D5-4040-493A-B94B-9BECB7879594}" type="pres">
      <dgm:prSet presAssocID="{6C5A6B82-3579-4785-81D4-099F5796E58C}" presName="Parent1" presStyleLbl="revTx" presStyleIdx="3" presStyleCnt="4">
        <dgm:presLayoutVars>
          <dgm:chMax val="1"/>
          <dgm:chPref val="1"/>
          <dgm:bulletEnabled val="1"/>
        </dgm:presLayoutVars>
      </dgm:prSet>
      <dgm:spPr/>
    </dgm:pt>
  </dgm:ptLst>
  <dgm:cxnLst>
    <dgm:cxn modelId="{706F7D02-EE7C-4CB9-8EBB-B03B9C91D53B}" type="presOf" srcId="{4E44F622-4B9A-4C88-9F38-A6EEBA46312A}" destId="{78F11F37-F32D-4B1D-BCC9-53D54D88BEDD}" srcOrd="0" destOrd="1" presId="urn:microsoft.com/office/officeart/2011/layout/CircleProcess"/>
    <dgm:cxn modelId="{4DF38D07-ABD5-4FBE-9F30-619AAF1ED87E}" srcId="{6C5A6B82-3579-4785-81D4-099F5796E58C}" destId="{4E44F622-4B9A-4C88-9F38-A6EEBA46312A}" srcOrd="1" destOrd="0" parTransId="{89CAE57A-51C9-431D-A944-F65B775B4B08}" sibTransId="{24616C23-6137-4CC9-9D1B-45AA8286AEB2}"/>
    <dgm:cxn modelId="{1C47C30F-3407-4B3A-8A51-9B8414C9D18C}" type="presOf" srcId="{DC9AE8FF-1EA4-41B3-9305-85F506174775}" destId="{CD110ABC-CF7F-48B2-A3D6-E2BC42ABD5F8}" srcOrd="0" destOrd="0" presId="urn:microsoft.com/office/officeart/2011/layout/CircleProcess"/>
    <dgm:cxn modelId="{223ADF16-BDCE-4190-88A0-92E72602BEC0}" srcId="{6C5A6B82-3579-4785-81D4-099F5796E58C}" destId="{C694429D-C691-415E-8A2C-2B93DAC1970C}" srcOrd="2" destOrd="0" parTransId="{66119788-7759-411F-9E7C-FFE846960EA1}" sibTransId="{93E633FD-FED9-45D5-8720-BDEEF7939E76}"/>
    <dgm:cxn modelId="{05B24619-47D6-4207-80CC-0B2C54309E07}" type="presOf" srcId="{539B8605-0DAA-4FDD-B9BF-FB15E480C009}" destId="{40DF2A89-4C83-4F48-AFB4-F7A8376E775F}" srcOrd="0" destOrd="0" presId="urn:microsoft.com/office/officeart/2011/layout/CircleProcess"/>
    <dgm:cxn modelId="{311FE31A-A160-431E-8A43-E8FBC3832F26}" type="presOf" srcId="{357F6F08-887C-4A5E-81AF-1B0F1DE514C4}" destId="{8051507E-D2AD-4F95-BE9F-60E701491386}" srcOrd="0" destOrd="0" presId="urn:microsoft.com/office/officeart/2011/layout/CircleProcess"/>
    <dgm:cxn modelId="{0A632C1B-EBA7-4E7A-8596-B5B35810BB76}" srcId="{6C5A6B82-3579-4785-81D4-099F5796E58C}" destId="{6FC5BBA9-A6E3-400D-8852-97F3924AA49C}" srcOrd="0" destOrd="0" parTransId="{6DE14B46-A3AB-4262-921E-9BD10646EAEF}" sibTransId="{CD844A4E-E1E3-493F-9282-1784E43CFC6F}"/>
    <dgm:cxn modelId="{09085929-6280-473A-9F1F-5B355F72E148}" type="presOf" srcId="{D2976966-E332-4788-84AE-63D5D9C39374}" destId="{BA7C913A-8FF3-468C-8AC2-58614FDB80D3}" srcOrd="0" destOrd="0" presId="urn:microsoft.com/office/officeart/2011/layout/CircleProcess"/>
    <dgm:cxn modelId="{B5BCC12F-2EE4-4DEF-B3FF-2C9511452684}" srcId="{DC9AE8FF-1EA4-41B3-9305-85F506174775}" destId="{5092804F-643F-445A-BBDF-86326EE3FC79}" srcOrd="2" destOrd="0" parTransId="{8C9C5D0D-C9EC-4C75-81AB-C5DA81AA9E60}" sibTransId="{DB8AD099-CCDB-41A1-8B89-1E7F3DA44177}"/>
    <dgm:cxn modelId="{B8A45A31-F4A6-45B7-AA3F-8A55ED66BA78}" srcId="{DC9AE8FF-1EA4-41B3-9305-85F506174775}" destId="{93AFCDC1-0EBB-49C6-94A9-6F1CAEE515B7}" srcOrd="1" destOrd="0" parTransId="{35AB7E99-293F-4AFA-B2B0-633066452A06}" sibTransId="{524DDCEF-C784-4F43-BD00-7E58BAE66411}"/>
    <dgm:cxn modelId="{CEC31A3E-6040-47D3-93C5-DC0B379CC126}" type="presOf" srcId="{6C5A6B82-3579-4785-81D4-099F5796E58C}" destId="{C2D34843-FF8D-4B1A-BEFE-F54844F8986A}" srcOrd="0" destOrd="0" presId="urn:microsoft.com/office/officeart/2011/layout/CircleProcess"/>
    <dgm:cxn modelId="{FBE3CE60-5A07-48F4-A95A-FCB6A419BC9B}" type="presOf" srcId="{D8FCE864-39B2-49D3-BCDE-9140A76C4ECF}" destId="{8B946EB3-474D-4BE2-AE4F-6039394CB55B}" srcOrd="1" destOrd="0" presId="urn:microsoft.com/office/officeart/2011/layout/CircleProcess"/>
    <dgm:cxn modelId="{20016341-6229-4E5F-9C84-E3A63A525B0A}" srcId="{DC9AE8FF-1EA4-41B3-9305-85F506174775}" destId="{45D91EA5-5A05-4864-B3ED-78780041F29D}" srcOrd="0" destOrd="0" parTransId="{4B0ABB24-46BE-48E6-A630-4519A175A0F7}" sibTransId="{4B40FB7C-A07B-4EF7-A44E-652EBEDF1F49}"/>
    <dgm:cxn modelId="{78001D69-4E95-4AC9-97C3-429D0534B0E6}" type="presOf" srcId="{C694429D-C691-415E-8A2C-2B93DAC1970C}" destId="{78F11F37-F32D-4B1D-BCC9-53D54D88BEDD}" srcOrd="0" destOrd="2" presId="urn:microsoft.com/office/officeart/2011/layout/CircleProcess"/>
    <dgm:cxn modelId="{5DACA349-BABE-4CDC-A700-A9ADE6775980}" type="presOf" srcId="{93AFCDC1-0EBB-49C6-94A9-6F1CAEE515B7}" destId="{CB3DCB73-E16C-44DE-9909-6C0E3682E56F}" srcOrd="0" destOrd="1" presId="urn:microsoft.com/office/officeart/2011/layout/CircleProcess"/>
    <dgm:cxn modelId="{FB5E3A72-C9F8-4BB1-B7A2-BA941A43B7F9}" type="presOf" srcId="{5092804F-643F-445A-BBDF-86326EE3FC79}" destId="{CB3DCB73-E16C-44DE-9909-6C0E3682E56F}" srcOrd="0" destOrd="2" presId="urn:microsoft.com/office/officeart/2011/layout/CircleProcess"/>
    <dgm:cxn modelId="{59EDD554-44AC-417B-AA62-2312E9B9DABE}" type="presOf" srcId="{DC9AE8FF-1EA4-41B3-9305-85F506174775}" destId="{8435F871-E8DE-43A5-87A6-B371614D13DD}" srcOrd="1" destOrd="0" presId="urn:microsoft.com/office/officeart/2011/layout/CircleProcess"/>
    <dgm:cxn modelId="{B4D2EA74-F26F-47D9-8DF5-83F4B6E6D5EF}" srcId="{539B8605-0DAA-4FDD-B9BF-FB15E480C009}" destId="{C5B54EB2-1982-41B0-8114-AABCA5466C27}" srcOrd="1" destOrd="0" parTransId="{46D61171-A271-415B-9A1D-5BECD7C2EA09}" sibTransId="{261CAF23-1AA9-4BC5-A4FA-1ACFA11092FB}"/>
    <dgm:cxn modelId="{940F9C59-28AA-4EB9-AA74-8D7A7575E4A6}" srcId="{FBB545E9-FD86-4D70-AC41-FB2A91C3383A}" destId="{6C5A6B82-3579-4785-81D4-099F5796E58C}" srcOrd="0" destOrd="0" parTransId="{6D8FA10A-9C5E-49EC-975C-269053DBBB29}" sibTransId="{C4EB4759-9228-44A8-B79E-FF184872A6A6}"/>
    <dgm:cxn modelId="{3949BF7A-D574-4396-8A3C-B852FF8D2498}" srcId="{D8FCE864-39B2-49D3-BCDE-9140A76C4ECF}" destId="{D2976966-E332-4788-84AE-63D5D9C39374}" srcOrd="0" destOrd="0" parTransId="{1DC292E1-D75D-4914-878E-740632754250}" sibTransId="{DEB419EF-90B5-4191-8AB1-02D58EAFB8E5}"/>
    <dgm:cxn modelId="{F2404A9B-A65D-4B8F-A4A4-22E633051798}" type="presOf" srcId="{539B8605-0DAA-4FDD-B9BF-FB15E480C009}" destId="{E502CF44-6B79-4EF2-901E-11CBE75EDC3B}" srcOrd="1" destOrd="0" presId="urn:microsoft.com/office/officeart/2011/layout/CircleProcess"/>
    <dgm:cxn modelId="{94ACF99C-B23C-4C38-ADD5-53C3DF950D44}" type="presOf" srcId="{D8FCE864-39B2-49D3-BCDE-9140A76C4ECF}" destId="{C5055CF0-FDDA-470D-84B5-33EE54053B85}" srcOrd="0" destOrd="0" presId="urn:microsoft.com/office/officeart/2011/layout/CircleProcess"/>
    <dgm:cxn modelId="{7280139D-7966-4110-AAEC-3F38856DE73E}" srcId="{FBB545E9-FD86-4D70-AC41-FB2A91C3383A}" destId="{D8FCE864-39B2-49D3-BCDE-9140A76C4ECF}" srcOrd="2" destOrd="0" parTransId="{82CA8FB5-DC1C-493A-923A-7B4752F0CD23}" sibTransId="{40BC2A53-6212-44E1-B555-9E3D2C92CA62}"/>
    <dgm:cxn modelId="{849263A6-AABD-478C-A593-889D26B1C1C6}" srcId="{FBB545E9-FD86-4D70-AC41-FB2A91C3383A}" destId="{DC9AE8FF-1EA4-41B3-9305-85F506174775}" srcOrd="1" destOrd="0" parTransId="{7C535266-984B-490C-A712-EADCB614A699}" sibTransId="{9B74FF7F-2CB2-4A6E-8CC0-844757E38AA7}"/>
    <dgm:cxn modelId="{DAD392A9-0FE6-4864-A54A-5D4968CAF0D1}" type="presOf" srcId="{6FC5BBA9-A6E3-400D-8852-97F3924AA49C}" destId="{78F11F37-F32D-4B1D-BCC9-53D54D88BEDD}" srcOrd="0" destOrd="0" presId="urn:microsoft.com/office/officeart/2011/layout/CircleProcess"/>
    <dgm:cxn modelId="{BCE789B4-1220-4067-B364-0DD02A62FA0F}" type="presOf" srcId="{FBB545E9-FD86-4D70-AC41-FB2A91C3383A}" destId="{AC12CCD6-8F66-4678-B9CE-0FFEA1082171}" srcOrd="0" destOrd="0" presId="urn:microsoft.com/office/officeart/2011/layout/CircleProcess"/>
    <dgm:cxn modelId="{3ACBCFBD-EFF3-456B-8497-17267787137D}" srcId="{539B8605-0DAA-4FDD-B9BF-FB15E480C009}" destId="{357F6F08-887C-4A5E-81AF-1B0F1DE514C4}" srcOrd="0" destOrd="0" parTransId="{5D9FC01F-D295-470E-9A8C-683A63BC1C96}" sibTransId="{D01C2870-EFAB-4B56-BD1A-7E2D6A2B22E7}"/>
    <dgm:cxn modelId="{D273DBCD-2ECE-49C1-A0F4-13B81C64433B}" srcId="{FBB545E9-FD86-4D70-AC41-FB2A91C3383A}" destId="{539B8605-0DAA-4FDD-B9BF-FB15E480C009}" srcOrd="3" destOrd="0" parTransId="{5FC2175B-430F-4FF9-BD8A-DB31B23D0A50}" sibTransId="{F3717D1A-421A-494D-B828-B7D34FBDA9C3}"/>
    <dgm:cxn modelId="{7B47E0CF-8EE4-4979-A695-1EDA402EF8B7}" type="presOf" srcId="{45D91EA5-5A05-4864-B3ED-78780041F29D}" destId="{CB3DCB73-E16C-44DE-9909-6C0E3682E56F}" srcOrd="0" destOrd="0" presId="urn:microsoft.com/office/officeart/2011/layout/CircleProcess"/>
    <dgm:cxn modelId="{FD4580D5-2327-447D-B375-CB2FEB70346C}" type="presOf" srcId="{6C5A6B82-3579-4785-81D4-099F5796E58C}" destId="{B64131D5-4040-493A-B94B-9BECB7879594}" srcOrd="1" destOrd="0" presId="urn:microsoft.com/office/officeart/2011/layout/CircleProcess"/>
    <dgm:cxn modelId="{28C122E0-9345-43AB-9B49-E8AE5FBD2351}" type="presOf" srcId="{C5B54EB2-1982-41B0-8114-AABCA5466C27}" destId="{8051507E-D2AD-4F95-BE9F-60E701491386}" srcOrd="0" destOrd="1" presId="urn:microsoft.com/office/officeart/2011/layout/CircleProcess"/>
    <dgm:cxn modelId="{0AF953C0-5F16-4724-8C09-6340EF8C4604}" type="presParOf" srcId="{AC12CCD6-8F66-4678-B9CE-0FFEA1082171}" destId="{1A3CC30D-AB32-42C6-8ED8-12995FACDA2E}" srcOrd="0" destOrd="0" presId="urn:microsoft.com/office/officeart/2011/layout/CircleProcess"/>
    <dgm:cxn modelId="{4801ACD1-49D1-48CD-813F-54C38C815C66}" type="presParOf" srcId="{1A3CC30D-AB32-42C6-8ED8-12995FACDA2E}" destId="{2794AFDC-C29E-496F-9E24-52B2E63F4C02}" srcOrd="0" destOrd="0" presId="urn:microsoft.com/office/officeart/2011/layout/CircleProcess"/>
    <dgm:cxn modelId="{B09A16F0-B79F-44C8-AF7D-583A80CAD814}" type="presParOf" srcId="{AC12CCD6-8F66-4678-B9CE-0FFEA1082171}" destId="{32F7D842-F120-4DAA-90DB-30EE45F889F9}" srcOrd="1" destOrd="0" presId="urn:microsoft.com/office/officeart/2011/layout/CircleProcess"/>
    <dgm:cxn modelId="{6761491A-9A38-4A54-A5BC-DCB623DA650F}" type="presParOf" srcId="{32F7D842-F120-4DAA-90DB-30EE45F889F9}" destId="{40DF2A89-4C83-4F48-AFB4-F7A8376E775F}" srcOrd="0" destOrd="0" presId="urn:microsoft.com/office/officeart/2011/layout/CircleProcess"/>
    <dgm:cxn modelId="{1D69DBB4-00E9-4C13-9826-71E9BA0222F8}" type="presParOf" srcId="{AC12CCD6-8F66-4678-B9CE-0FFEA1082171}" destId="{8051507E-D2AD-4F95-BE9F-60E701491386}" srcOrd="2" destOrd="0" presId="urn:microsoft.com/office/officeart/2011/layout/CircleProcess"/>
    <dgm:cxn modelId="{3044859F-D4BD-4F5D-A1E2-EA58BFE081DB}" type="presParOf" srcId="{AC12CCD6-8F66-4678-B9CE-0FFEA1082171}" destId="{E502CF44-6B79-4EF2-901E-11CBE75EDC3B}" srcOrd="3" destOrd="0" presId="urn:microsoft.com/office/officeart/2011/layout/CircleProcess"/>
    <dgm:cxn modelId="{ED895BB8-718D-4D20-9477-3F25E63BB05E}" type="presParOf" srcId="{AC12CCD6-8F66-4678-B9CE-0FFEA1082171}" destId="{C573C87F-2EC7-4EB9-BD21-78E6F9432BAF}" srcOrd="4" destOrd="0" presId="urn:microsoft.com/office/officeart/2011/layout/CircleProcess"/>
    <dgm:cxn modelId="{E9EB5824-2A29-4073-A926-685476C7F566}" type="presParOf" srcId="{C573C87F-2EC7-4EB9-BD21-78E6F9432BAF}" destId="{62DBA184-5DC5-4F3E-9143-DF805BEF259F}" srcOrd="0" destOrd="0" presId="urn:microsoft.com/office/officeart/2011/layout/CircleProcess"/>
    <dgm:cxn modelId="{350EFFB8-C87E-4C51-9BE7-9C388C343EEF}" type="presParOf" srcId="{AC12CCD6-8F66-4678-B9CE-0FFEA1082171}" destId="{78840BC5-1D13-42E5-B9AF-102202023850}" srcOrd="5" destOrd="0" presId="urn:microsoft.com/office/officeart/2011/layout/CircleProcess"/>
    <dgm:cxn modelId="{AFFD3958-08EF-4340-92FC-26DB1137D928}" type="presParOf" srcId="{78840BC5-1D13-42E5-B9AF-102202023850}" destId="{C5055CF0-FDDA-470D-84B5-33EE54053B85}" srcOrd="0" destOrd="0" presId="urn:microsoft.com/office/officeart/2011/layout/CircleProcess"/>
    <dgm:cxn modelId="{5135B06C-82D4-4C53-B9C2-32BCE6D1BFFE}" type="presParOf" srcId="{AC12CCD6-8F66-4678-B9CE-0FFEA1082171}" destId="{BA7C913A-8FF3-468C-8AC2-58614FDB80D3}" srcOrd="6" destOrd="0" presId="urn:microsoft.com/office/officeart/2011/layout/CircleProcess"/>
    <dgm:cxn modelId="{DDA6B9C8-79E5-4E53-A3BC-16101766D0D0}" type="presParOf" srcId="{AC12CCD6-8F66-4678-B9CE-0FFEA1082171}" destId="{8B946EB3-474D-4BE2-AE4F-6039394CB55B}" srcOrd="7" destOrd="0" presId="urn:microsoft.com/office/officeart/2011/layout/CircleProcess"/>
    <dgm:cxn modelId="{6D5A8C2F-AB39-4D29-88A4-3CE99D0DDA40}" type="presParOf" srcId="{AC12CCD6-8F66-4678-B9CE-0FFEA1082171}" destId="{2E6E4C6D-8196-4EFC-BCA6-EB1D5024A560}" srcOrd="8" destOrd="0" presId="urn:microsoft.com/office/officeart/2011/layout/CircleProcess"/>
    <dgm:cxn modelId="{B900E469-3B4C-4FC1-969E-DB92EFE0D9E4}" type="presParOf" srcId="{2E6E4C6D-8196-4EFC-BCA6-EB1D5024A560}" destId="{C77B98FC-B95A-4423-98FC-3D9C2EB87FB8}" srcOrd="0" destOrd="0" presId="urn:microsoft.com/office/officeart/2011/layout/CircleProcess"/>
    <dgm:cxn modelId="{C60EF608-B594-41D9-A0F8-6CA0129F7B7A}" type="presParOf" srcId="{AC12CCD6-8F66-4678-B9CE-0FFEA1082171}" destId="{C0D0C98A-4EE5-4373-946A-C4A2D3CB8AD7}" srcOrd="9" destOrd="0" presId="urn:microsoft.com/office/officeart/2011/layout/CircleProcess"/>
    <dgm:cxn modelId="{5A85D502-8921-4B61-BF27-EA1F1A9D7603}" type="presParOf" srcId="{C0D0C98A-4EE5-4373-946A-C4A2D3CB8AD7}" destId="{CD110ABC-CF7F-48B2-A3D6-E2BC42ABD5F8}" srcOrd="0" destOrd="0" presId="urn:microsoft.com/office/officeart/2011/layout/CircleProcess"/>
    <dgm:cxn modelId="{30338F4B-1363-4E61-B4AC-D5D6F071A915}" type="presParOf" srcId="{AC12CCD6-8F66-4678-B9CE-0FFEA1082171}" destId="{CB3DCB73-E16C-44DE-9909-6C0E3682E56F}" srcOrd="10" destOrd="0" presId="urn:microsoft.com/office/officeart/2011/layout/CircleProcess"/>
    <dgm:cxn modelId="{DEB96A82-1768-411B-B616-16883CA66829}" type="presParOf" srcId="{AC12CCD6-8F66-4678-B9CE-0FFEA1082171}" destId="{8435F871-E8DE-43A5-87A6-B371614D13DD}" srcOrd="11" destOrd="0" presId="urn:microsoft.com/office/officeart/2011/layout/CircleProcess"/>
    <dgm:cxn modelId="{C68EAA0C-8BCB-4D07-BA13-11A2C914E92F}" type="presParOf" srcId="{AC12CCD6-8F66-4678-B9CE-0FFEA1082171}" destId="{83D703B8-7EB6-47CD-82F1-86768182A596}" srcOrd="12" destOrd="0" presId="urn:microsoft.com/office/officeart/2011/layout/CircleProcess"/>
    <dgm:cxn modelId="{EC1D543F-21E3-4B1D-BDF5-235BF9B0DE82}" type="presParOf" srcId="{83D703B8-7EB6-47CD-82F1-86768182A596}" destId="{FF55B2C5-ABD7-41BF-A8E3-F83BDE610AC7}" srcOrd="0" destOrd="0" presId="urn:microsoft.com/office/officeart/2011/layout/CircleProcess"/>
    <dgm:cxn modelId="{F792AAEC-FE26-4C45-9D63-67E704AD01B9}" type="presParOf" srcId="{AC12CCD6-8F66-4678-B9CE-0FFEA1082171}" destId="{5E538924-AE5C-439A-A24D-D7124AC2E631}" srcOrd="13" destOrd="0" presId="urn:microsoft.com/office/officeart/2011/layout/CircleProcess"/>
    <dgm:cxn modelId="{CC75B3B1-0F02-416A-A517-D13FED1C3C9B}" type="presParOf" srcId="{5E538924-AE5C-439A-A24D-D7124AC2E631}" destId="{C2D34843-FF8D-4B1A-BEFE-F54844F8986A}" srcOrd="0" destOrd="0" presId="urn:microsoft.com/office/officeart/2011/layout/CircleProcess"/>
    <dgm:cxn modelId="{932BDE56-86E5-4F1F-A47E-A9DA611169A7}" type="presParOf" srcId="{AC12CCD6-8F66-4678-B9CE-0FFEA1082171}" destId="{78F11F37-F32D-4B1D-BCC9-53D54D88BEDD}" srcOrd="14" destOrd="0" presId="urn:microsoft.com/office/officeart/2011/layout/CircleProcess"/>
    <dgm:cxn modelId="{2C805D5D-19F0-47CA-9B1A-E0BE46056D2A}" type="presParOf" srcId="{AC12CCD6-8F66-4678-B9CE-0FFEA1082171}" destId="{B64131D5-4040-493A-B94B-9BECB7879594}" srcOrd="15"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01DF6-BC71-4069-9684-F928F93E7DA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20529976-5DA1-4152-BDBA-A81C4AD8058A}">
      <dgm:prSet phldrT="[Text]" custT="1"/>
      <dgm:spPr>
        <a:solidFill>
          <a:srgbClr val="4472C4"/>
        </a:solidFill>
      </dgm:spPr>
      <dgm:t>
        <a:bodyPr/>
        <a:lstStyle/>
        <a:p>
          <a:r>
            <a:rPr lang="en-CA" sz="2400" dirty="0"/>
            <a:t>La </a:t>
          </a:r>
          <a:r>
            <a:rPr lang="en-CA" sz="2400" dirty="0" err="1"/>
            <a:t>rusticité</a:t>
          </a:r>
          <a:r>
            <a:rPr lang="en-CA" sz="2400" dirty="0"/>
            <a:t> </a:t>
          </a:r>
          <a:r>
            <a:rPr lang="en-CA" sz="2400" dirty="0" err="1"/>
            <a:t>est</a:t>
          </a:r>
          <a:r>
            <a:rPr lang="en-CA" sz="2400" dirty="0"/>
            <a:t> </a:t>
          </a:r>
          <a:r>
            <a:rPr lang="en-CA" sz="2400" b="1" dirty="0" err="1"/>
            <a:t>dynamique</a:t>
          </a:r>
          <a:r>
            <a:rPr lang="en-CA" sz="2400" dirty="0"/>
            <a:t>, </a:t>
          </a:r>
          <a:r>
            <a:rPr lang="en-CA" sz="2400" dirty="0" err="1"/>
            <a:t>en</a:t>
          </a:r>
          <a:r>
            <a:rPr lang="en-CA" sz="2400" dirty="0"/>
            <a:t> particulier à </a:t>
          </a:r>
          <a:r>
            <a:rPr lang="en-CA" sz="2400" dirty="0" err="1"/>
            <a:t>l’automne</a:t>
          </a:r>
          <a:r>
            <a:rPr lang="en-CA" sz="2400" dirty="0"/>
            <a:t> et à </a:t>
          </a:r>
          <a:r>
            <a:rPr lang="en-CA" sz="2400" dirty="0" err="1"/>
            <a:t>l’arrivée</a:t>
          </a:r>
          <a:r>
            <a:rPr lang="en-CA" sz="2400" dirty="0"/>
            <a:t> du </a:t>
          </a:r>
          <a:r>
            <a:rPr lang="en-CA" sz="2400" dirty="0" err="1"/>
            <a:t>printemps</a:t>
          </a:r>
          <a:endParaRPr lang="fr-CA" sz="2400" dirty="0"/>
        </a:p>
      </dgm:t>
    </dgm:pt>
    <dgm:pt modelId="{F6ABD7AE-C8EB-4BC9-BA76-E55F010E3FCB}" type="parTrans" cxnId="{5B6D74A5-AACA-40B0-933C-B40D2F41F7AC}">
      <dgm:prSet/>
      <dgm:spPr/>
      <dgm:t>
        <a:bodyPr/>
        <a:lstStyle/>
        <a:p>
          <a:endParaRPr lang="fr-CA"/>
        </a:p>
      </dgm:t>
    </dgm:pt>
    <dgm:pt modelId="{B7AA2154-CD61-4604-AB58-B2B3280039BA}" type="sibTrans" cxnId="{5B6D74A5-AACA-40B0-933C-B40D2F41F7AC}">
      <dgm:prSet/>
      <dgm:spPr/>
      <dgm:t>
        <a:bodyPr/>
        <a:lstStyle/>
        <a:p>
          <a:endParaRPr lang="fr-CA"/>
        </a:p>
      </dgm:t>
    </dgm:pt>
    <dgm:pt modelId="{5C5191F6-3E4B-4203-B9FB-5E55BE21EDB7}">
      <dgm:prSet phldrT="[Text]" custT="1"/>
      <dgm:spPr>
        <a:solidFill>
          <a:srgbClr val="70AD47"/>
        </a:solidFill>
      </dgm:spPr>
      <dgm:t>
        <a:bodyPr/>
        <a:lstStyle/>
        <a:p>
          <a:r>
            <a:rPr lang="fr-CA" sz="2400" dirty="0"/>
            <a:t>La rusticité varie </a:t>
          </a:r>
          <a:r>
            <a:rPr lang="fr-CA" sz="2400" b="1" dirty="0"/>
            <a:t>plus entre les sites</a:t>
          </a:r>
          <a:r>
            <a:rPr lang="fr-CA" sz="2400" dirty="0"/>
            <a:t> qu’entre les cépages eux-mêmes</a:t>
          </a:r>
        </a:p>
      </dgm:t>
    </dgm:pt>
    <dgm:pt modelId="{F4ABC5B4-0BE8-476C-B63C-38B96ACEE035}" type="parTrans" cxnId="{BF154CFD-9527-4AEB-A840-D71B6F2C0944}">
      <dgm:prSet/>
      <dgm:spPr/>
      <dgm:t>
        <a:bodyPr/>
        <a:lstStyle/>
        <a:p>
          <a:endParaRPr lang="fr-CA"/>
        </a:p>
      </dgm:t>
    </dgm:pt>
    <dgm:pt modelId="{4E0F9891-7116-45F6-AAF4-58568A7A7735}" type="sibTrans" cxnId="{BF154CFD-9527-4AEB-A840-D71B6F2C0944}">
      <dgm:prSet/>
      <dgm:spPr/>
      <dgm:t>
        <a:bodyPr/>
        <a:lstStyle/>
        <a:p>
          <a:endParaRPr lang="fr-CA"/>
        </a:p>
      </dgm:t>
    </dgm:pt>
    <dgm:pt modelId="{7C2CB935-AB14-42F9-A693-76DF2D05246D}">
      <dgm:prSet phldrT="[Text]" custT="1"/>
      <dgm:spPr>
        <a:solidFill>
          <a:srgbClr val="ED7D31"/>
        </a:solidFill>
      </dgm:spPr>
      <dgm:t>
        <a:bodyPr/>
        <a:lstStyle/>
        <a:p>
          <a:r>
            <a:rPr lang="fr-CA" sz="2400" b="0" dirty="0"/>
            <a:t>Les données de cette année et historiques sont disponibles sur le site </a:t>
          </a:r>
          <a:r>
            <a:rPr lang="fr-CA" sz="2400" b="1" dirty="0" err="1"/>
            <a:t>VineAlert</a:t>
          </a:r>
          <a:endParaRPr lang="fr-CA" sz="2400" b="1" dirty="0"/>
        </a:p>
        <a:p>
          <a:r>
            <a:rPr lang="fr-CA" sz="2000" b="0" dirty="0"/>
            <a:t>https://www.ccovi.ca//vine-alert</a:t>
          </a:r>
        </a:p>
      </dgm:t>
    </dgm:pt>
    <dgm:pt modelId="{34850903-9EAC-4338-AA3C-0C0EF5969D46}" type="parTrans" cxnId="{22658CF2-0529-42FA-86A2-9F355C5503FC}">
      <dgm:prSet/>
      <dgm:spPr/>
      <dgm:t>
        <a:bodyPr/>
        <a:lstStyle/>
        <a:p>
          <a:endParaRPr lang="fr-CA"/>
        </a:p>
      </dgm:t>
    </dgm:pt>
    <dgm:pt modelId="{9712B79E-E44F-4667-ACA6-360E2220735A}" type="sibTrans" cxnId="{22658CF2-0529-42FA-86A2-9F355C5503FC}">
      <dgm:prSet/>
      <dgm:spPr/>
      <dgm:t>
        <a:bodyPr/>
        <a:lstStyle/>
        <a:p>
          <a:endParaRPr lang="fr-CA"/>
        </a:p>
      </dgm:t>
    </dgm:pt>
    <dgm:pt modelId="{3B7AE344-21CE-48F0-926A-92CA13EDC40C}" type="pres">
      <dgm:prSet presAssocID="{CEB01DF6-BC71-4069-9684-F928F93E7DA9}" presName="diagram" presStyleCnt="0">
        <dgm:presLayoutVars>
          <dgm:dir/>
          <dgm:resizeHandles val="exact"/>
        </dgm:presLayoutVars>
      </dgm:prSet>
      <dgm:spPr/>
    </dgm:pt>
    <dgm:pt modelId="{7B1F3DBE-AFDC-418E-8FEA-95F6EF8D8494}" type="pres">
      <dgm:prSet presAssocID="{20529976-5DA1-4152-BDBA-A81C4AD8058A}" presName="node" presStyleLbl="node1" presStyleIdx="0" presStyleCnt="3" custScaleX="109520" custLinFactNeighborX="-15274" custLinFactNeighborY="-36">
        <dgm:presLayoutVars>
          <dgm:bulletEnabled val="1"/>
        </dgm:presLayoutVars>
      </dgm:prSet>
      <dgm:spPr/>
    </dgm:pt>
    <dgm:pt modelId="{548A205E-D0C7-4037-935C-C6EEDAB91069}" type="pres">
      <dgm:prSet presAssocID="{B7AA2154-CD61-4604-AB58-B2B3280039BA}" presName="sibTrans" presStyleCnt="0"/>
      <dgm:spPr/>
    </dgm:pt>
    <dgm:pt modelId="{38E45B4E-5373-4A5E-992B-F2845D25F23A}" type="pres">
      <dgm:prSet presAssocID="{5C5191F6-3E4B-4203-B9FB-5E55BE21EDB7}" presName="node" presStyleLbl="node1" presStyleIdx="1" presStyleCnt="3" custScaleX="109754" custLinFactNeighborX="21098" custLinFactNeighborY="-36">
        <dgm:presLayoutVars>
          <dgm:bulletEnabled val="1"/>
        </dgm:presLayoutVars>
      </dgm:prSet>
      <dgm:spPr/>
    </dgm:pt>
    <dgm:pt modelId="{DED1EFCA-D70C-4EB7-8E23-6068F247C9CD}" type="pres">
      <dgm:prSet presAssocID="{4E0F9891-7116-45F6-AAF4-58568A7A7735}" presName="sibTrans" presStyleCnt="0"/>
      <dgm:spPr/>
    </dgm:pt>
    <dgm:pt modelId="{5CD056D1-E916-41C7-A762-483C683AB8A0}" type="pres">
      <dgm:prSet presAssocID="{7C2CB935-AB14-42F9-A693-76DF2D05246D}" presName="node" presStyleLbl="node1" presStyleIdx="2" presStyleCnt="3" custScaleX="118176" custLinFactNeighborX="0" custLinFactNeighborY="-8061">
        <dgm:presLayoutVars>
          <dgm:bulletEnabled val="1"/>
        </dgm:presLayoutVars>
      </dgm:prSet>
      <dgm:spPr/>
    </dgm:pt>
  </dgm:ptLst>
  <dgm:cxnLst>
    <dgm:cxn modelId="{CD243224-362E-4C01-B2DC-65D05BD85DC7}" type="presOf" srcId="{20529976-5DA1-4152-BDBA-A81C4AD8058A}" destId="{7B1F3DBE-AFDC-418E-8FEA-95F6EF8D8494}" srcOrd="0" destOrd="0" presId="urn:microsoft.com/office/officeart/2005/8/layout/default"/>
    <dgm:cxn modelId="{ED326885-F222-4F36-ABFB-A20D17A58B79}" type="presOf" srcId="{7C2CB935-AB14-42F9-A693-76DF2D05246D}" destId="{5CD056D1-E916-41C7-A762-483C683AB8A0}" srcOrd="0" destOrd="0" presId="urn:microsoft.com/office/officeart/2005/8/layout/default"/>
    <dgm:cxn modelId="{6A09C79C-DEB2-4689-A381-B0570BE6CEC9}" type="presOf" srcId="{5C5191F6-3E4B-4203-B9FB-5E55BE21EDB7}" destId="{38E45B4E-5373-4A5E-992B-F2845D25F23A}" srcOrd="0" destOrd="0" presId="urn:microsoft.com/office/officeart/2005/8/layout/default"/>
    <dgm:cxn modelId="{5B6D74A5-AACA-40B0-933C-B40D2F41F7AC}" srcId="{CEB01DF6-BC71-4069-9684-F928F93E7DA9}" destId="{20529976-5DA1-4152-BDBA-A81C4AD8058A}" srcOrd="0" destOrd="0" parTransId="{F6ABD7AE-C8EB-4BC9-BA76-E55F010E3FCB}" sibTransId="{B7AA2154-CD61-4604-AB58-B2B3280039BA}"/>
    <dgm:cxn modelId="{40AD45E7-EBC3-4F7D-9A1E-D72D76F650A1}" type="presOf" srcId="{CEB01DF6-BC71-4069-9684-F928F93E7DA9}" destId="{3B7AE344-21CE-48F0-926A-92CA13EDC40C}" srcOrd="0" destOrd="0" presId="urn:microsoft.com/office/officeart/2005/8/layout/default"/>
    <dgm:cxn modelId="{22658CF2-0529-42FA-86A2-9F355C5503FC}" srcId="{CEB01DF6-BC71-4069-9684-F928F93E7DA9}" destId="{7C2CB935-AB14-42F9-A693-76DF2D05246D}" srcOrd="2" destOrd="0" parTransId="{34850903-9EAC-4338-AA3C-0C0EF5969D46}" sibTransId="{9712B79E-E44F-4667-ACA6-360E2220735A}"/>
    <dgm:cxn modelId="{BF154CFD-9527-4AEB-A840-D71B6F2C0944}" srcId="{CEB01DF6-BC71-4069-9684-F928F93E7DA9}" destId="{5C5191F6-3E4B-4203-B9FB-5E55BE21EDB7}" srcOrd="1" destOrd="0" parTransId="{F4ABC5B4-0BE8-476C-B63C-38B96ACEE035}" sibTransId="{4E0F9891-7116-45F6-AAF4-58568A7A7735}"/>
    <dgm:cxn modelId="{915D9C8E-79C7-4486-948C-5026731BDAA5}" type="presParOf" srcId="{3B7AE344-21CE-48F0-926A-92CA13EDC40C}" destId="{7B1F3DBE-AFDC-418E-8FEA-95F6EF8D8494}" srcOrd="0" destOrd="0" presId="urn:microsoft.com/office/officeart/2005/8/layout/default"/>
    <dgm:cxn modelId="{248F4332-DD1C-4B94-AD23-3A27F80E8DF1}" type="presParOf" srcId="{3B7AE344-21CE-48F0-926A-92CA13EDC40C}" destId="{548A205E-D0C7-4037-935C-C6EEDAB91069}" srcOrd="1" destOrd="0" presId="urn:microsoft.com/office/officeart/2005/8/layout/default"/>
    <dgm:cxn modelId="{20316CE0-1118-4FC9-A6B2-777C7CD4CD8B}" type="presParOf" srcId="{3B7AE344-21CE-48F0-926A-92CA13EDC40C}" destId="{38E45B4E-5373-4A5E-992B-F2845D25F23A}" srcOrd="2" destOrd="0" presId="urn:microsoft.com/office/officeart/2005/8/layout/default"/>
    <dgm:cxn modelId="{022A6C51-FB25-4914-BA93-866DFFA9F21D}" type="presParOf" srcId="{3B7AE344-21CE-48F0-926A-92CA13EDC40C}" destId="{DED1EFCA-D70C-4EB7-8E23-6068F247C9CD}" srcOrd="3" destOrd="0" presId="urn:microsoft.com/office/officeart/2005/8/layout/default"/>
    <dgm:cxn modelId="{65CC4255-216F-4059-BD01-EC7A15DB4474}" type="presParOf" srcId="{3B7AE344-21CE-48F0-926A-92CA13EDC40C}" destId="{5CD056D1-E916-41C7-A762-483C683AB8A0}"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4AFDC-C29E-496F-9E24-52B2E63F4C02}">
      <dsp:nvSpPr>
        <dsp:cNvPr id="0" name=""/>
        <dsp:cNvSpPr/>
      </dsp:nvSpPr>
      <dsp:spPr>
        <a:xfrm>
          <a:off x="9251904" y="599116"/>
          <a:ext cx="2640734" cy="264087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F2A89-4C83-4F48-AFB4-F7A8376E775F}">
      <dsp:nvSpPr>
        <dsp:cNvPr id="0" name=""/>
        <dsp:cNvSpPr/>
      </dsp:nvSpPr>
      <dsp:spPr>
        <a:xfrm>
          <a:off x="9344561" y="687160"/>
          <a:ext cx="2465214" cy="2464781"/>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CA" sz="3300" b="1" kern="1200" dirty="0"/>
            <a:t>Points à retenir</a:t>
          </a:r>
        </a:p>
      </dsp:txBody>
      <dsp:txXfrm>
        <a:off x="9696734" y="1039338"/>
        <a:ext cx="1760867" cy="1760425"/>
      </dsp:txXfrm>
    </dsp:sp>
    <dsp:sp modelId="{8051507E-D2AD-4F95-BE9F-60E701491386}">
      <dsp:nvSpPr>
        <dsp:cNvPr id="0" name=""/>
        <dsp:cNvSpPr/>
      </dsp:nvSpPr>
      <dsp:spPr>
        <a:xfrm>
          <a:off x="9172834" y="3288642"/>
          <a:ext cx="2465214" cy="144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fr-CA" sz="2000" kern="1200" dirty="0"/>
            <a:t>La rusticité est variable entre les sites</a:t>
          </a:r>
        </a:p>
        <a:p>
          <a:pPr marL="228600" lvl="1" indent="-228600" algn="l" defTabSz="889000">
            <a:lnSpc>
              <a:spcPct val="90000"/>
            </a:lnSpc>
            <a:spcBef>
              <a:spcPct val="0"/>
            </a:spcBef>
            <a:spcAft>
              <a:spcPct val="15000"/>
            </a:spcAft>
            <a:buChar char="•"/>
          </a:pPr>
          <a:r>
            <a:rPr lang="fr-CA" sz="2000" kern="1200" dirty="0"/>
            <a:t>Utilisation </a:t>
          </a:r>
          <a:r>
            <a:rPr lang="fr-CA" sz="2000" kern="1200" dirty="0" err="1"/>
            <a:t>VineAlert</a:t>
          </a:r>
          <a:endParaRPr lang="fr-CA" sz="2000" kern="1200" dirty="0"/>
        </a:p>
      </dsp:txBody>
      <dsp:txXfrm>
        <a:off x="9172834" y="3288642"/>
        <a:ext cx="2465214" cy="1447636"/>
      </dsp:txXfrm>
    </dsp:sp>
    <dsp:sp modelId="{62DBA184-5DC5-4F3E-9143-DF805BEF259F}">
      <dsp:nvSpPr>
        <dsp:cNvPr id="0" name=""/>
        <dsp:cNvSpPr/>
      </dsp:nvSpPr>
      <dsp:spPr>
        <a:xfrm rot="2700000">
          <a:off x="6344101" y="598930"/>
          <a:ext cx="2640778" cy="2640778"/>
        </a:xfrm>
        <a:prstGeom prst="teardrop">
          <a:avLst>
            <a:gd name="adj" fmla="val 10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55CF0-FDDA-470D-84B5-33EE54053B85}">
      <dsp:nvSpPr>
        <dsp:cNvPr id="0" name=""/>
        <dsp:cNvSpPr/>
      </dsp:nvSpPr>
      <dsp:spPr>
        <a:xfrm>
          <a:off x="6427157" y="687160"/>
          <a:ext cx="2465214" cy="2464781"/>
        </a:xfrm>
        <a:prstGeom prst="ellipse">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CA" sz="3300" b="1" kern="1200" dirty="0"/>
            <a:t>Donnée récente</a:t>
          </a:r>
        </a:p>
      </dsp:txBody>
      <dsp:txXfrm>
        <a:off x="6779330" y="1039338"/>
        <a:ext cx="1760867" cy="1760425"/>
      </dsp:txXfrm>
    </dsp:sp>
    <dsp:sp modelId="{BA7C913A-8FF3-468C-8AC2-58614FDB80D3}">
      <dsp:nvSpPr>
        <dsp:cNvPr id="0" name=""/>
        <dsp:cNvSpPr/>
      </dsp:nvSpPr>
      <dsp:spPr>
        <a:xfrm>
          <a:off x="6443773" y="3288642"/>
          <a:ext cx="2465214" cy="144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fr-CA" sz="2400" b="0" kern="1200" dirty="0"/>
            <a:t>Hiver 2022-2023 – Où en sommes-nous? </a:t>
          </a:r>
        </a:p>
      </dsp:txBody>
      <dsp:txXfrm>
        <a:off x="6443773" y="3288642"/>
        <a:ext cx="2465214" cy="1447636"/>
      </dsp:txXfrm>
    </dsp:sp>
    <dsp:sp modelId="{C77B98FC-B95A-4423-98FC-3D9C2EB87FB8}">
      <dsp:nvSpPr>
        <dsp:cNvPr id="0" name=""/>
        <dsp:cNvSpPr/>
      </dsp:nvSpPr>
      <dsp:spPr>
        <a:xfrm rot="2700000">
          <a:off x="3488966" y="598930"/>
          <a:ext cx="2640778" cy="2640778"/>
        </a:xfrm>
        <a:prstGeom prst="teardrop">
          <a:avLst>
            <a:gd name="adj" fmla="val 10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10ABC-CF7F-48B2-A3D6-E2BC42ABD5F8}">
      <dsp:nvSpPr>
        <dsp:cNvPr id="0" name=""/>
        <dsp:cNvSpPr/>
      </dsp:nvSpPr>
      <dsp:spPr>
        <a:xfrm>
          <a:off x="3580012" y="687160"/>
          <a:ext cx="2465214" cy="2464781"/>
        </a:xfrm>
        <a:prstGeom prst="ellipse">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CA" sz="3300" b="1" kern="1200" dirty="0" err="1"/>
            <a:t>VineAlert</a:t>
          </a:r>
          <a:endParaRPr lang="fr-CA" sz="3300" b="1" kern="1200" dirty="0"/>
        </a:p>
      </dsp:txBody>
      <dsp:txXfrm>
        <a:off x="3932185" y="1039338"/>
        <a:ext cx="1760867" cy="1760425"/>
      </dsp:txXfrm>
    </dsp:sp>
    <dsp:sp modelId="{CB3DCB73-E16C-44DE-9909-6C0E3682E56F}">
      <dsp:nvSpPr>
        <dsp:cNvPr id="0" name=""/>
        <dsp:cNvSpPr/>
      </dsp:nvSpPr>
      <dsp:spPr>
        <a:xfrm>
          <a:off x="3630795" y="3288642"/>
          <a:ext cx="2465214" cy="144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fr-CA" sz="2800" kern="1200" dirty="0"/>
            <a:t>Quoi?</a:t>
          </a:r>
        </a:p>
        <a:p>
          <a:pPr marL="285750" lvl="1" indent="-285750" algn="l" defTabSz="1244600">
            <a:lnSpc>
              <a:spcPct val="90000"/>
            </a:lnSpc>
            <a:spcBef>
              <a:spcPct val="0"/>
            </a:spcBef>
            <a:spcAft>
              <a:spcPct val="15000"/>
            </a:spcAft>
            <a:buChar char="•"/>
          </a:pPr>
          <a:r>
            <a:rPr lang="fr-CA" sz="2800" kern="1200" dirty="0"/>
            <a:t>Comment?</a:t>
          </a:r>
        </a:p>
        <a:p>
          <a:pPr marL="285750" lvl="1" indent="-285750" algn="l" defTabSz="1244600">
            <a:lnSpc>
              <a:spcPct val="90000"/>
            </a:lnSpc>
            <a:spcBef>
              <a:spcPct val="0"/>
            </a:spcBef>
            <a:spcAft>
              <a:spcPct val="15000"/>
            </a:spcAft>
            <a:buChar char="•"/>
          </a:pPr>
          <a:r>
            <a:rPr lang="fr-CA" sz="2800" kern="1200" dirty="0"/>
            <a:t>Pourquoi?</a:t>
          </a:r>
        </a:p>
      </dsp:txBody>
      <dsp:txXfrm>
        <a:off x="3630795" y="3288642"/>
        <a:ext cx="2465214" cy="1447636"/>
      </dsp:txXfrm>
    </dsp:sp>
    <dsp:sp modelId="{FF55B2C5-ABD7-41BF-A8E3-F83BDE610AC7}">
      <dsp:nvSpPr>
        <dsp:cNvPr id="0" name=""/>
        <dsp:cNvSpPr/>
      </dsp:nvSpPr>
      <dsp:spPr>
        <a:xfrm rot="2700000">
          <a:off x="546923" y="615550"/>
          <a:ext cx="2640778" cy="2640778"/>
        </a:xfrm>
        <a:prstGeom prst="teardrop">
          <a:avLst>
            <a:gd name="adj" fmla="val 1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34843-FF8D-4B1A-BEFE-F54844F8986A}">
      <dsp:nvSpPr>
        <dsp:cNvPr id="0" name=""/>
        <dsp:cNvSpPr/>
      </dsp:nvSpPr>
      <dsp:spPr>
        <a:xfrm>
          <a:off x="631744" y="687160"/>
          <a:ext cx="2465214" cy="2464781"/>
        </a:xfrm>
        <a:prstGeom prst="ellipse">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CA" sz="3300" b="1" kern="1200" dirty="0"/>
            <a:t>Dangers de l’hiver</a:t>
          </a:r>
        </a:p>
      </dsp:txBody>
      <dsp:txXfrm>
        <a:off x="983917" y="1039338"/>
        <a:ext cx="1760867" cy="1760425"/>
      </dsp:txXfrm>
    </dsp:sp>
    <dsp:sp modelId="{78F11F37-F32D-4B1D-BCC9-53D54D88BEDD}">
      <dsp:nvSpPr>
        <dsp:cNvPr id="0" name=""/>
        <dsp:cNvSpPr/>
      </dsp:nvSpPr>
      <dsp:spPr>
        <a:xfrm>
          <a:off x="615128" y="3305275"/>
          <a:ext cx="2465214" cy="144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fr-CA" sz="2000" kern="1200" dirty="0"/>
            <a:t>Rusticité</a:t>
          </a:r>
        </a:p>
        <a:p>
          <a:pPr marL="228600" lvl="1" indent="-228600" algn="l" defTabSz="889000">
            <a:lnSpc>
              <a:spcPct val="90000"/>
            </a:lnSpc>
            <a:spcBef>
              <a:spcPct val="0"/>
            </a:spcBef>
            <a:spcAft>
              <a:spcPct val="15000"/>
            </a:spcAft>
            <a:buChar char="•"/>
          </a:pPr>
          <a:r>
            <a:rPr lang="fr-CA" sz="2000" kern="1200" dirty="0"/>
            <a:t>Suivi régulier</a:t>
          </a:r>
        </a:p>
        <a:p>
          <a:pPr marL="228600" lvl="1" indent="-228600" algn="l" defTabSz="889000">
            <a:lnSpc>
              <a:spcPct val="90000"/>
            </a:lnSpc>
            <a:spcBef>
              <a:spcPct val="0"/>
            </a:spcBef>
            <a:spcAft>
              <a:spcPct val="15000"/>
            </a:spcAft>
            <a:buChar char="•"/>
          </a:pPr>
          <a:r>
            <a:rPr lang="fr-CA" sz="2000" kern="1200" dirty="0"/>
            <a:t>Résumé des trois dernières années</a:t>
          </a:r>
        </a:p>
      </dsp:txBody>
      <dsp:txXfrm>
        <a:off x="615128" y="3305275"/>
        <a:ext cx="2465214" cy="1447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F3DBE-AFDC-418E-8FEA-95F6EF8D8494}">
      <dsp:nvSpPr>
        <dsp:cNvPr id="0" name=""/>
        <dsp:cNvSpPr/>
      </dsp:nvSpPr>
      <dsp:spPr>
        <a:xfrm>
          <a:off x="438529" y="0"/>
          <a:ext cx="3664627" cy="2007648"/>
        </a:xfrm>
        <a:prstGeom prst="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La </a:t>
          </a:r>
          <a:r>
            <a:rPr lang="en-CA" sz="2400" kern="1200" dirty="0" err="1"/>
            <a:t>rusticité</a:t>
          </a:r>
          <a:r>
            <a:rPr lang="en-CA" sz="2400" kern="1200" dirty="0"/>
            <a:t> </a:t>
          </a:r>
          <a:r>
            <a:rPr lang="en-CA" sz="2400" kern="1200" dirty="0" err="1"/>
            <a:t>est</a:t>
          </a:r>
          <a:r>
            <a:rPr lang="en-CA" sz="2400" kern="1200" dirty="0"/>
            <a:t> </a:t>
          </a:r>
          <a:r>
            <a:rPr lang="en-CA" sz="2400" b="1" kern="1200" dirty="0" err="1"/>
            <a:t>dynamique</a:t>
          </a:r>
          <a:r>
            <a:rPr lang="en-CA" sz="2400" kern="1200" dirty="0"/>
            <a:t>, </a:t>
          </a:r>
          <a:r>
            <a:rPr lang="en-CA" sz="2400" kern="1200" dirty="0" err="1"/>
            <a:t>en</a:t>
          </a:r>
          <a:r>
            <a:rPr lang="en-CA" sz="2400" kern="1200" dirty="0"/>
            <a:t> particulier à </a:t>
          </a:r>
          <a:r>
            <a:rPr lang="en-CA" sz="2400" kern="1200" dirty="0" err="1"/>
            <a:t>l’automne</a:t>
          </a:r>
          <a:r>
            <a:rPr lang="en-CA" sz="2400" kern="1200" dirty="0"/>
            <a:t> et à </a:t>
          </a:r>
          <a:r>
            <a:rPr lang="en-CA" sz="2400" kern="1200" dirty="0" err="1"/>
            <a:t>l’arrivée</a:t>
          </a:r>
          <a:r>
            <a:rPr lang="en-CA" sz="2400" kern="1200" dirty="0"/>
            <a:t> du </a:t>
          </a:r>
          <a:r>
            <a:rPr lang="en-CA" sz="2400" kern="1200" dirty="0" err="1"/>
            <a:t>printemps</a:t>
          </a:r>
          <a:endParaRPr lang="fr-CA" sz="2400" kern="1200" dirty="0"/>
        </a:p>
      </dsp:txBody>
      <dsp:txXfrm>
        <a:off x="438529" y="0"/>
        <a:ext cx="3664627" cy="2007648"/>
      </dsp:txXfrm>
    </dsp:sp>
    <dsp:sp modelId="{38E45B4E-5373-4A5E-992B-F2845D25F23A}">
      <dsp:nvSpPr>
        <dsp:cNvPr id="0" name=""/>
        <dsp:cNvSpPr/>
      </dsp:nvSpPr>
      <dsp:spPr>
        <a:xfrm>
          <a:off x="5654801" y="0"/>
          <a:ext cx="3672457" cy="2007648"/>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La rusticité varie </a:t>
          </a:r>
          <a:r>
            <a:rPr lang="fr-CA" sz="2400" b="1" kern="1200" dirty="0"/>
            <a:t>plus entre les sites</a:t>
          </a:r>
          <a:r>
            <a:rPr lang="fr-CA" sz="2400" kern="1200" dirty="0"/>
            <a:t> qu’entre les cépages eux-mêmes</a:t>
          </a:r>
        </a:p>
      </dsp:txBody>
      <dsp:txXfrm>
        <a:off x="5654801" y="0"/>
        <a:ext cx="3672457" cy="2007648"/>
      </dsp:txXfrm>
    </dsp:sp>
    <dsp:sp modelId="{5CD056D1-E916-41C7-A762-483C683AB8A0}">
      <dsp:nvSpPr>
        <dsp:cNvPr id="0" name=""/>
        <dsp:cNvSpPr/>
      </dsp:nvSpPr>
      <dsp:spPr>
        <a:xfrm>
          <a:off x="2808324" y="2181136"/>
          <a:ext cx="3954264" cy="2007648"/>
        </a:xfrm>
        <a:prstGeom prst="rect">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0" kern="1200" dirty="0"/>
            <a:t>Les données de cette année et historiques sont disponibles sur le site </a:t>
          </a:r>
          <a:r>
            <a:rPr lang="fr-CA" sz="2400" b="1" kern="1200" dirty="0" err="1"/>
            <a:t>VineAlert</a:t>
          </a:r>
          <a:endParaRPr lang="fr-CA" sz="2400" b="1" kern="1200" dirty="0"/>
        </a:p>
        <a:p>
          <a:pPr marL="0" lvl="0" indent="0" algn="ctr" defTabSz="1066800">
            <a:lnSpc>
              <a:spcPct val="90000"/>
            </a:lnSpc>
            <a:spcBef>
              <a:spcPct val="0"/>
            </a:spcBef>
            <a:spcAft>
              <a:spcPct val="35000"/>
            </a:spcAft>
            <a:buNone/>
          </a:pPr>
          <a:r>
            <a:rPr lang="fr-CA" sz="2000" b="0" kern="1200" dirty="0"/>
            <a:t>https://www.ccovi.ca//vine-alert</a:t>
          </a:r>
        </a:p>
      </dsp:txBody>
      <dsp:txXfrm>
        <a:off x="2808324" y="2181136"/>
        <a:ext cx="3954264" cy="200764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053A2-151D-4E66-93EE-F996D9AC5A32}" type="datetimeFigureOut">
              <a:rPr lang="fr-CA" smtClean="0"/>
              <a:t>2023-01-18</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9FE53-AF26-459D-B381-675E3B58180E}" type="slidenum">
              <a:rPr lang="fr-CA" smtClean="0"/>
              <a:t>‹#›</a:t>
            </a:fld>
            <a:endParaRPr lang="fr-CA"/>
          </a:p>
        </p:txBody>
      </p:sp>
    </p:spTree>
    <p:extLst>
      <p:ext uri="{BB962C8B-B14F-4D97-AF65-F5344CB8AC3E}">
        <p14:creationId xmlns:p14="http://schemas.microsoft.com/office/powerpoint/2010/main" val="26806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CBA9FE53-AF26-459D-B381-675E3B58180E}" type="slidenum">
              <a:rPr lang="fr-CA" smtClean="0"/>
              <a:t>1</a:t>
            </a:fld>
            <a:endParaRPr lang="fr-CA"/>
          </a:p>
        </p:txBody>
      </p:sp>
    </p:spTree>
    <p:extLst>
      <p:ext uri="{BB962C8B-B14F-4D97-AF65-F5344CB8AC3E}">
        <p14:creationId xmlns:p14="http://schemas.microsoft.com/office/powerpoint/2010/main" val="100153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948C3D7-4945-42CF-8689-ABC5EA4AF65C}" type="slidenum">
              <a:rPr lang="en-CA" smtClean="0"/>
              <a:t>10</a:t>
            </a:fld>
            <a:endParaRPr lang="en-CA"/>
          </a:p>
        </p:txBody>
      </p:sp>
    </p:spTree>
    <p:extLst>
      <p:ext uri="{BB962C8B-B14F-4D97-AF65-F5344CB8AC3E}">
        <p14:creationId xmlns:p14="http://schemas.microsoft.com/office/powerpoint/2010/main" val="13339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948C3D7-4945-42CF-8689-ABC5EA4AF65C}" type="slidenum">
              <a:rPr lang="en-CA" smtClean="0"/>
              <a:t>11</a:t>
            </a:fld>
            <a:endParaRPr lang="en-CA"/>
          </a:p>
        </p:txBody>
      </p:sp>
    </p:spTree>
    <p:extLst>
      <p:ext uri="{BB962C8B-B14F-4D97-AF65-F5344CB8AC3E}">
        <p14:creationId xmlns:p14="http://schemas.microsoft.com/office/powerpoint/2010/main" val="314649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9BB70340-C755-4C83-BBE8-7AF26B68254D}" type="slidenum">
              <a:rPr lang="fr-CA" smtClean="0"/>
              <a:t>14</a:t>
            </a:fld>
            <a:endParaRPr lang="fr-CA"/>
          </a:p>
        </p:txBody>
      </p:sp>
    </p:spTree>
    <p:extLst>
      <p:ext uri="{BB962C8B-B14F-4D97-AF65-F5344CB8AC3E}">
        <p14:creationId xmlns:p14="http://schemas.microsoft.com/office/powerpoint/2010/main" val="1422944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9BB70340-C755-4C83-BBE8-7AF26B68254D}" type="slidenum">
              <a:rPr lang="fr-CA" smtClean="0"/>
              <a:t>17</a:t>
            </a:fld>
            <a:endParaRPr lang="fr-CA"/>
          </a:p>
        </p:txBody>
      </p:sp>
    </p:spTree>
    <p:extLst>
      <p:ext uri="{BB962C8B-B14F-4D97-AF65-F5344CB8AC3E}">
        <p14:creationId xmlns:p14="http://schemas.microsoft.com/office/powerpoint/2010/main" val="98857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4426390-C06C-4471-A56B-2BE5EB4B17A9}" type="slidenum">
              <a:rPr lang="en-CA" smtClean="0"/>
              <a:t>18</a:t>
            </a:fld>
            <a:endParaRPr lang="en-CA"/>
          </a:p>
        </p:txBody>
      </p:sp>
    </p:spTree>
    <p:extLst>
      <p:ext uri="{BB962C8B-B14F-4D97-AF65-F5344CB8AC3E}">
        <p14:creationId xmlns:p14="http://schemas.microsoft.com/office/powerpoint/2010/main" val="379851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CBA9FE53-AF26-459D-B381-675E3B58180E}" type="slidenum">
              <a:rPr lang="fr-CA" smtClean="0"/>
              <a:t>2</a:t>
            </a:fld>
            <a:endParaRPr lang="fr-CA"/>
          </a:p>
        </p:txBody>
      </p:sp>
    </p:spTree>
    <p:extLst>
      <p:ext uri="{BB962C8B-B14F-4D97-AF65-F5344CB8AC3E}">
        <p14:creationId xmlns:p14="http://schemas.microsoft.com/office/powerpoint/2010/main" val="299647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Premièrement on doit se débarrasser des définitions de base la rusticité c'est la capacité de la vigne à résister à un stress abiotique dans le c'est quoi nous intéressé c'est la résistance au froid ça s'appelle aussi l'endurcissement parfois puis je trouve que l'endurcissement c‘est encore plus d'images parce qu'on on imagine vraiment une structure Sir pour résister à un </a:t>
            </a:r>
            <a:r>
              <a:rPr lang="fr-CA" dirty="0" err="1"/>
              <a:t>un</a:t>
            </a:r>
            <a:r>
              <a:rPr lang="fr-CA" dirty="0"/>
              <a:t> stress </a:t>
            </a:r>
          </a:p>
          <a:p>
            <a:endParaRPr lang="fr-CA" dirty="0"/>
          </a:p>
          <a:p>
            <a:r>
              <a:rPr lang="fr-CA" dirty="0"/>
              <a:t>afin de résister au froid afin de venir plus rustique où endurci la vigne entreprend de profonds changements anatomique et biochimique qui commence dès l’aoûtement. C’est changement là sont soit constant, ou fixe dans l’année, voulant dire qu’ils ne changeront pas durant la saison, ou évolutifs, voulant dire qu’ils sont sujet à fluctuation au courant de la saison. </a:t>
            </a:r>
          </a:p>
          <a:p>
            <a:endParaRPr lang="en-CA" dirty="0"/>
          </a:p>
        </p:txBody>
      </p:sp>
      <p:sp>
        <p:nvSpPr>
          <p:cNvPr id="4" name="Slide Number Placeholder 3"/>
          <p:cNvSpPr>
            <a:spLocks noGrp="1"/>
          </p:cNvSpPr>
          <p:nvPr>
            <p:ph type="sldNum" sz="quarter" idx="5"/>
          </p:nvPr>
        </p:nvSpPr>
        <p:spPr/>
        <p:txBody>
          <a:bodyPr/>
          <a:lstStyle/>
          <a:p>
            <a:fld id="{A4426390-C06C-4471-A56B-2BE5EB4B17A9}" type="slidenum">
              <a:rPr lang="en-CA" smtClean="0"/>
              <a:t>3</a:t>
            </a:fld>
            <a:endParaRPr lang="en-CA"/>
          </a:p>
        </p:txBody>
      </p:sp>
    </p:spTree>
    <p:extLst>
      <p:ext uri="{BB962C8B-B14F-4D97-AF65-F5344CB8AC3E}">
        <p14:creationId xmlns:p14="http://schemas.microsoft.com/office/powerpoint/2010/main" val="423435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CBA9FE53-AF26-459D-B381-675E3B58180E}" type="slidenum">
              <a:rPr lang="fr-CA" smtClean="0"/>
              <a:t>4</a:t>
            </a:fld>
            <a:endParaRPr lang="fr-CA"/>
          </a:p>
        </p:txBody>
      </p:sp>
    </p:spTree>
    <p:extLst>
      <p:ext uri="{BB962C8B-B14F-4D97-AF65-F5344CB8AC3E}">
        <p14:creationId xmlns:p14="http://schemas.microsoft.com/office/powerpoint/2010/main" val="410271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CBA9FE53-AF26-459D-B381-675E3B58180E}" type="slidenum">
              <a:rPr lang="fr-CA" smtClean="0"/>
              <a:t>5</a:t>
            </a:fld>
            <a:endParaRPr lang="fr-CA"/>
          </a:p>
        </p:txBody>
      </p:sp>
    </p:spTree>
    <p:extLst>
      <p:ext uri="{BB962C8B-B14F-4D97-AF65-F5344CB8AC3E}">
        <p14:creationId xmlns:p14="http://schemas.microsoft.com/office/powerpoint/2010/main" val="183927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CBA9FE53-AF26-459D-B381-675E3B58180E}" type="slidenum">
              <a:rPr lang="fr-CA" smtClean="0"/>
              <a:t>6</a:t>
            </a:fld>
            <a:endParaRPr lang="fr-CA"/>
          </a:p>
        </p:txBody>
      </p:sp>
    </p:spTree>
    <p:extLst>
      <p:ext uri="{BB962C8B-B14F-4D97-AF65-F5344CB8AC3E}">
        <p14:creationId xmlns:p14="http://schemas.microsoft.com/office/powerpoint/2010/main" val="361936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CBA9FE53-AF26-459D-B381-675E3B58180E}" type="slidenum">
              <a:rPr lang="fr-CA" smtClean="0"/>
              <a:t>7</a:t>
            </a:fld>
            <a:endParaRPr lang="fr-CA"/>
          </a:p>
        </p:txBody>
      </p:sp>
    </p:spTree>
    <p:extLst>
      <p:ext uri="{BB962C8B-B14F-4D97-AF65-F5344CB8AC3E}">
        <p14:creationId xmlns:p14="http://schemas.microsoft.com/office/powerpoint/2010/main" val="158561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948C3D7-4945-42CF-8689-ABC5EA4AF65C}" type="slidenum">
              <a:rPr lang="en-CA" smtClean="0"/>
              <a:t>8</a:t>
            </a:fld>
            <a:endParaRPr lang="en-CA"/>
          </a:p>
        </p:txBody>
      </p:sp>
    </p:spTree>
    <p:extLst>
      <p:ext uri="{BB962C8B-B14F-4D97-AF65-F5344CB8AC3E}">
        <p14:creationId xmlns:p14="http://schemas.microsoft.com/office/powerpoint/2010/main" val="188649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948C3D7-4945-42CF-8689-ABC5EA4AF65C}" type="slidenum">
              <a:rPr lang="en-CA" smtClean="0"/>
              <a:t>9</a:t>
            </a:fld>
            <a:endParaRPr lang="en-CA"/>
          </a:p>
        </p:txBody>
      </p:sp>
    </p:spTree>
    <p:extLst>
      <p:ext uri="{BB962C8B-B14F-4D97-AF65-F5344CB8AC3E}">
        <p14:creationId xmlns:p14="http://schemas.microsoft.com/office/powerpoint/2010/main" val="384652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22A2-2DC9-433D-BB5C-5AC23E4257B5}"/>
              </a:ext>
            </a:extLst>
          </p:cNvPr>
          <p:cNvSpPr>
            <a:spLocks noGrp="1"/>
          </p:cNvSpPr>
          <p:nvPr>
            <p:ph type="ctrTitle"/>
          </p:nvPr>
        </p:nvSpPr>
        <p:spPr>
          <a:xfrm>
            <a:off x="1524000" y="1503351"/>
            <a:ext cx="9144000" cy="2387600"/>
          </a:xfrm>
        </p:spPr>
        <p:txBody>
          <a:bodyPr anchor="b"/>
          <a:lstStyle>
            <a:lvl1pPr algn="ctr">
              <a:defRPr sz="6000"/>
            </a:lvl1pPr>
          </a:lstStyle>
          <a:p>
            <a:r>
              <a:rPr lang="en-US"/>
              <a:t>Click to edit Master title style</a:t>
            </a:r>
            <a:endParaRPr lang="en-CA" dirty="0"/>
          </a:p>
        </p:txBody>
      </p:sp>
      <p:sp>
        <p:nvSpPr>
          <p:cNvPr id="3" name="Subtitle 2">
            <a:extLst>
              <a:ext uri="{FF2B5EF4-FFF2-40B4-BE49-F238E27FC236}">
                <a16:creationId xmlns:a16="http://schemas.microsoft.com/office/drawing/2014/main" id="{25E74FF6-F213-471E-9AC2-220A42BB3B76}"/>
              </a:ext>
            </a:extLst>
          </p:cNvPr>
          <p:cNvSpPr>
            <a:spLocks noGrp="1"/>
          </p:cNvSpPr>
          <p:nvPr>
            <p:ph type="subTitle" idx="1"/>
          </p:nvPr>
        </p:nvSpPr>
        <p:spPr>
          <a:xfrm>
            <a:off x="1524000" y="430771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57EAEFB-1785-4682-9B08-50891081590E}"/>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5" name="Footer Placeholder 4">
            <a:extLst>
              <a:ext uri="{FF2B5EF4-FFF2-40B4-BE49-F238E27FC236}">
                <a16:creationId xmlns:a16="http://schemas.microsoft.com/office/drawing/2014/main" id="{445E9A0F-E5DD-4353-A53E-4DC96CEB3008}"/>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48311896-21D2-44A4-8B6B-A01C6CE70DFC}"/>
              </a:ext>
            </a:extLst>
          </p:cNvPr>
          <p:cNvSpPr>
            <a:spLocks noGrp="1"/>
          </p:cNvSpPr>
          <p:nvPr>
            <p:ph type="sldNum" sz="quarter" idx="12"/>
          </p:nvPr>
        </p:nvSpPr>
        <p:spPr/>
        <p:txBody>
          <a:bodyPr/>
          <a:lstStyle/>
          <a:p>
            <a:fld id="{F7E24FB9-400B-41A9-9C65-5A48896BB74C}" type="slidenum">
              <a:rPr lang="fr-CA" smtClean="0"/>
              <a:t>‹#›</a:t>
            </a:fld>
            <a:endParaRPr lang="fr-CA"/>
          </a:p>
        </p:txBody>
      </p:sp>
      <p:sp>
        <p:nvSpPr>
          <p:cNvPr id="7" name="Rectangle 6">
            <a:extLst>
              <a:ext uri="{FF2B5EF4-FFF2-40B4-BE49-F238E27FC236}">
                <a16:creationId xmlns:a16="http://schemas.microsoft.com/office/drawing/2014/main" id="{782147F6-1349-40A0-90B3-EFC07ADDA2CF}"/>
              </a:ext>
            </a:extLst>
          </p:cNvPr>
          <p:cNvSpPr/>
          <p:nvPr/>
        </p:nvSpPr>
        <p:spPr>
          <a:xfrm>
            <a:off x="0" y="0"/>
            <a:ext cx="12191999" cy="1080000"/>
          </a:xfrm>
          <a:prstGeom prst="rect">
            <a:avLst/>
          </a:prstGeom>
          <a:solidFill>
            <a:srgbClr val="74B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A picture containing graphical user interface&#10;&#10;Description automatically generated">
            <a:extLst>
              <a:ext uri="{FF2B5EF4-FFF2-40B4-BE49-F238E27FC236}">
                <a16:creationId xmlns:a16="http://schemas.microsoft.com/office/drawing/2014/main" id="{C5398EF6-7650-49C9-BAF8-1B84B3D57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802" y="0"/>
            <a:ext cx="3398197" cy="1080000"/>
          </a:xfrm>
          <a:prstGeom prst="rect">
            <a:avLst/>
          </a:prstGeom>
          <a:solidFill>
            <a:schemeClr val="bg1"/>
          </a:solidFill>
        </p:spPr>
      </p:pic>
    </p:spTree>
    <p:extLst>
      <p:ext uri="{BB962C8B-B14F-4D97-AF65-F5344CB8AC3E}">
        <p14:creationId xmlns:p14="http://schemas.microsoft.com/office/powerpoint/2010/main" val="178061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9C38-AEDF-4D9A-98E4-F3140DD82EB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126C849-110D-44F2-BDCB-0B84989E0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AB2E9A-5BB6-43C2-A38C-061B9E79D8BB}"/>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5" name="Footer Placeholder 4">
            <a:extLst>
              <a:ext uri="{FF2B5EF4-FFF2-40B4-BE49-F238E27FC236}">
                <a16:creationId xmlns:a16="http://schemas.microsoft.com/office/drawing/2014/main" id="{B47638E4-A140-4816-818B-9592ADF65E37}"/>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D0B4E54B-49E9-49C7-B735-D13CCB428844}"/>
              </a:ext>
            </a:extLst>
          </p:cNvPr>
          <p:cNvSpPr>
            <a:spLocks noGrp="1"/>
          </p:cNvSpPr>
          <p:nvPr>
            <p:ph type="sldNum" sz="quarter" idx="12"/>
          </p:nvPr>
        </p:nvSpPr>
        <p:spPr/>
        <p:txBody>
          <a:bodyPr/>
          <a:lstStyle/>
          <a:p>
            <a:fld id="{F7E24FB9-400B-41A9-9C65-5A48896BB74C}" type="slidenum">
              <a:rPr lang="fr-CA" smtClean="0"/>
              <a:t>‹#›</a:t>
            </a:fld>
            <a:endParaRPr lang="fr-CA"/>
          </a:p>
        </p:txBody>
      </p:sp>
      <p:pic>
        <p:nvPicPr>
          <p:cNvPr id="7" name="Picture 6" descr="Logo&#10;&#10;Description automatically generated">
            <a:extLst>
              <a:ext uri="{FF2B5EF4-FFF2-40B4-BE49-F238E27FC236}">
                <a16:creationId xmlns:a16="http://schemas.microsoft.com/office/drawing/2014/main" id="{0FDA00B5-E992-4966-B2BF-84E03992B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647" y="375826"/>
            <a:ext cx="1289025" cy="1289025"/>
          </a:xfrm>
          <a:prstGeom prst="rect">
            <a:avLst/>
          </a:prstGeom>
          <a:solidFill>
            <a:schemeClr val="bg1"/>
          </a:solidFill>
        </p:spPr>
      </p:pic>
      <p:cxnSp>
        <p:nvCxnSpPr>
          <p:cNvPr id="8" name="Straight Connector 7">
            <a:extLst>
              <a:ext uri="{FF2B5EF4-FFF2-40B4-BE49-F238E27FC236}">
                <a16:creationId xmlns:a16="http://schemas.microsoft.com/office/drawing/2014/main" id="{B90905A3-7539-4003-965A-F30EF9EE03FA}"/>
              </a:ext>
            </a:extLst>
          </p:cNvPr>
          <p:cNvCxnSpPr>
            <a:cxnSpLocks/>
          </p:cNvCxnSpPr>
          <p:nvPr/>
        </p:nvCxnSpPr>
        <p:spPr>
          <a:xfrm>
            <a:off x="2491563" y="1527072"/>
            <a:ext cx="720887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069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ACE01-E3F0-4317-AF30-B811A0E791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A7A6F72-10BC-4449-97DD-A0A45D965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2AD3A3-FE46-4EAA-ABDC-F2B3F6B40A45}"/>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5" name="Footer Placeholder 4">
            <a:extLst>
              <a:ext uri="{FF2B5EF4-FFF2-40B4-BE49-F238E27FC236}">
                <a16:creationId xmlns:a16="http://schemas.microsoft.com/office/drawing/2014/main" id="{BEFA2B24-4646-48A9-8DF0-869B6484F7D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45F982FB-C9EF-4674-B4CD-D7CC9E2F01FE}"/>
              </a:ext>
            </a:extLst>
          </p:cNvPr>
          <p:cNvSpPr>
            <a:spLocks noGrp="1"/>
          </p:cNvSpPr>
          <p:nvPr>
            <p:ph type="sldNum" sz="quarter" idx="12"/>
          </p:nvPr>
        </p:nvSpPr>
        <p:spPr/>
        <p:txBody>
          <a:bodyPr/>
          <a:lstStyle/>
          <a:p>
            <a:fld id="{F7E24FB9-400B-41A9-9C65-5A48896BB74C}" type="slidenum">
              <a:rPr lang="fr-CA" smtClean="0"/>
              <a:t>‹#›</a:t>
            </a:fld>
            <a:endParaRPr lang="fr-CA"/>
          </a:p>
        </p:txBody>
      </p:sp>
      <p:pic>
        <p:nvPicPr>
          <p:cNvPr id="7" name="Picture 6" descr="Logo&#10;&#10;Description automatically generated">
            <a:extLst>
              <a:ext uri="{FF2B5EF4-FFF2-40B4-BE49-F238E27FC236}">
                <a16:creationId xmlns:a16="http://schemas.microsoft.com/office/drawing/2014/main" id="{642CA661-7EC2-4045-A18B-515366EB7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861687" y="36524"/>
            <a:ext cx="1289025" cy="1289025"/>
          </a:xfrm>
          <a:prstGeom prst="rect">
            <a:avLst/>
          </a:prstGeom>
          <a:solidFill>
            <a:schemeClr val="bg1"/>
          </a:solidFill>
        </p:spPr>
      </p:pic>
    </p:spTree>
    <p:extLst>
      <p:ext uri="{BB962C8B-B14F-4D97-AF65-F5344CB8AC3E}">
        <p14:creationId xmlns:p14="http://schemas.microsoft.com/office/powerpoint/2010/main" val="75403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FBC3-B24E-4683-885B-4250F05C8149}"/>
              </a:ext>
            </a:extLst>
          </p:cNvPr>
          <p:cNvSpPr>
            <a:spLocks noGrp="1"/>
          </p:cNvSpPr>
          <p:nvPr>
            <p:ph type="title"/>
          </p:nvPr>
        </p:nvSpPr>
        <p:spPr/>
        <p:txBody>
          <a:bodyPr/>
          <a:lstStyle>
            <a:lvl1pPr algn="ctr">
              <a:defRPr/>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FDCFBF9D-1CF7-48B3-8237-4E854DF294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D04F7E4-8B79-4B0E-AAD2-D2867C3FFBFD}"/>
              </a:ext>
            </a:extLst>
          </p:cNvPr>
          <p:cNvSpPr>
            <a:spLocks noGrp="1"/>
          </p:cNvSpPr>
          <p:nvPr>
            <p:ph type="dt" sz="half" idx="10"/>
          </p:nvPr>
        </p:nvSpPr>
        <p:spPr>
          <a:xfrm>
            <a:off x="838200" y="6276838"/>
            <a:ext cx="2743200" cy="365125"/>
          </a:xfrm>
        </p:spPr>
        <p:txBody>
          <a:bodyPr/>
          <a:lstStyle>
            <a:lvl1pPr>
              <a:defRPr b="1">
                <a:solidFill>
                  <a:schemeClr val="bg1"/>
                </a:solidFill>
              </a:defRPr>
            </a:lvl1pPr>
          </a:lstStyle>
          <a:p>
            <a:fld id="{50902352-9AB3-4C97-BE92-5CDB15926493}" type="datetimeFigureOut">
              <a:rPr lang="fr-CA" smtClean="0"/>
              <a:t>2023-01-18</a:t>
            </a:fld>
            <a:endParaRPr lang="fr-CA"/>
          </a:p>
        </p:txBody>
      </p:sp>
      <p:sp>
        <p:nvSpPr>
          <p:cNvPr id="5" name="Footer Placeholder 4">
            <a:extLst>
              <a:ext uri="{FF2B5EF4-FFF2-40B4-BE49-F238E27FC236}">
                <a16:creationId xmlns:a16="http://schemas.microsoft.com/office/drawing/2014/main" id="{EA2EAD0E-F8E7-4C18-88B7-3B7646F01368}"/>
              </a:ext>
            </a:extLst>
          </p:cNvPr>
          <p:cNvSpPr>
            <a:spLocks noGrp="1"/>
          </p:cNvSpPr>
          <p:nvPr>
            <p:ph type="ftr" sz="quarter" idx="11"/>
          </p:nvPr>
        </p:nvSpPr>
        <p:spPr>
          <a:xfrm>
            <a:off x="4038600" y="6276838"/>
            <a:ext cx="4114800" cy="365125"/>
          </a:xfrm>
        </p:spPr>
        <p:txBody>
          <a:bodyPr/>
          <a:lstStyle>
            <a:lvl1pPr>
              <a:defRPr b="1">
                <a:solidFill>
                  <a:schemeClr val="bg1"/>
                </a:solidFill>
              </a:defRPr>
            </a:lvl1pPr>
          </a:lstStyle>
          <a:p>
            <a:endParaRPr lang="fr-CA"/>
          </a:p>
        </p:txBody>
      </p:sp>
      <p:sp>
        <p:nvSpPr>
          <p:cNvPr id="6" name="Slide Number Placeholder 5">
            <a:extLst>
              <a:ext uri="{FF2B5EF4-FFF2-40B4-BE49-F238E27FC236}">
                <a16:creationId xmlns:a16="http://schemas.microsoft.com/office/drawing/2014/main" id="{74460324-C2B9-4051-A9FA-5C2600C4E00C}"/>
              </a:ext>
            </a:extLst>
          </p:cNvPr>
          <p:cNvSpPr>
            <a:spLocks noGrp="1"/>
          </p:cNvSpPr>
          <p:nvPr>
            <p:ph type="sldNum" sz="quarter" idx="12"/>
          </p:nvPr>
        </p:nvSpPr>
        <p:spPr>
          <a:xfrm>
            <a:off x="8610600" y="6276838"/>
            <a:ext cx="2743200" cy="365125"/>
          </a:xfrm>
        </p:spPr>
        <p:txBody>
          <a:bodyPr/>
          <a:lstStyle>
            <a:lvl1pPr>
              <a:defRPr b="1">
                <a:solidFill>
                  <a:schemeClr val="bg1"/>
                </a:solidFill>
              </a:defRPr>
            </a:lvl1pPr>
          </a:lstStyle>
          <a:p>
            <a:fld id="{F7E24FB9-400B-41A9-9C65-5A48896BB74C}" type="slidenum">
              <a:rPr lang="fr-CA" smtClean="0"/>
              <a:t>‹#›</a:t>
            </a:fld>
            <a:endParaRPr lang="fr-CA"/>
          </a:p>
        </p:txBody>
      </p:sp>
      <p:cxnSp>
        <p:nvCxnSpPr>
          <p:cNvPr id="11" name="Straight Connector 10">
            <a:extLst>
              <a:ext uri="{FF2B5EF4-FFF2-40B4-BE49-F238E27FC236}">
                <a16:creationId xmlns:a16="http://schemas.microsoft.com/office/drawing/2014/main" id="{7589F5E1-6E10-46E7-8B61-2820F424D08D}"/>
              </a:ext>
            </a:extLst>
          </p:cNvPr>
          <p:cNvCxnSpPr>
            <a:cxnSpLocks/>
          </p:cNvCxnSpPr>
          <p:nvPr/>
        </p:nvCxnSpPr>
        <p:spPr>
          <a:xfrm>
            <a:off x="2491563" y="1537232"/>
            <a:ext cx="720887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5B0D70B9-4388-4042-BF05-379CD23AB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647" y="375826"/>
            <a:ext cx="1289025" cy="1289025"/>
          </a:xfrm>
          <a:prstGeom prst="rect">
            <a:avLst/>
          </a:prstGeom>
          <a:solidFill>
            <a:schemeClr val="bg1"/>
          </a:solidFill>
        </p:spPr>
      </p:pic>
    </p:spTree>
    <p:extLst>
      <p:ext uri="{BB962C8B-B14F-4D97-AF65-F5344CB8AC3E}">
        <p14:creationId xmlns:p14="http://schemas.microsoft.com/office/powerpoint/2010/main" val="176177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51A9-3A3C-478B-89D8-26BF54398B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77EEBC1-8471-498F-8D72-D62DDD06E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5B7D12-DB92-4F1F-BC63-62BBD8232FD0}"/>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5" name="Footer Placeholder 4">
            <a:extLst>
              <a:ext uri="{FF2B5EF4-FFF2-40B4-BE49-F238E27FC236}">
                <a16:creationId xmlns:a16="http://schemas.microsoft.com/office/drawing/2014/main" id="{033F2658-49D8-47F1-BDE7-B49802A5A97B}"/>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1B659468-1D1A-4829-BD5F-BD910B603653}"/>
              </a:ext>
            </a:extLst>
          </p:cNvPr>
          <p:cNvSpPr>
            <a:spLocks noGrp="1"/>
          </p:cNvSpPr>
          <p:nvPr>
            <p:ph type="sldNum" sz="quarter" idx="12"/>
          </p:nvPr>
        </p:nvSpPr>
        <p:spPr/>
        <p:txBody>
          <a:bodyPr/>
          <a:lstStyle/>
          <a:p>
            <a:fld id="{F7E24FB9-400B-41A9-9C65-5A48896BB74C}" type="slidenum">
              <a:rPr lang="fr-CA" smtClean="0"/>
              <a:t>‹#›</a:t>
            </a:fld>
            <a:endParaRPr lang="fr-CA"/>
          </a:p>
        </p:txBody>
      </p:sp>
      <p:pic>
        <p:nvPicPr>
          <p:cNvPr id="7" name="Picture 6" descr="Logo&#10;&#10;Description automatically generated">
            <a:extLst>
              <a:ext uri="{FF2B5EF4-FFF2-40B4-BE49-F238E27FC236}">
                <a16:creationId xmlns:a16="http://schemas.microsoft.com/office/drawing/2014/main" id="{1A012F8C-0849-4EC4-907B-2C42622CC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647" y="375826"/>
            <a:ext cx="1289025" cy="1289025"/>
          </a:xfrm>
          <a:prstGeom prst="rect">
            <a:avLst/>
          </a:prstGeom>
          <a:solidFill>
            <a:schemeClr val="bg1"/>
          </a:solidFill>
        </p:spPr>
      </p:pic>
    </p:spTree>
    <p:extLst>
      <p:ext uri="{BB962C8B-B14F-4D97-AF65-F5344CB8AC3E}">
        <p14:creationId xmlns:p14="http://schemas.microsoft.com/office/powerpoint/2010/main" val="340963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98AA-4482-4F6B-BA34-B5A670A0756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A92C9C2-CCC6-40D0-A827-267EE9BB8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5F4477F-B95C-4FE2-995C-D66A01D5EC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5F63950-FC1F-455A-BA18-DC88B48C8D14}"/>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6" name="Footer Placeholder 5">
            <a:extLst>
              <a:ext uri="{FF2B5EF4-FFF2-40B4-BE49-F238E27FC236}">
                <a16:creationId xmlns:a16="http://schemas.microsoft.com/office/drawing/2014/main" id="{570217A7-61BB-4E86-86C9-7A41F48A63F5}"/>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44D391E6-2D98-4D98-A42D-95254AF43262}"/>
              </a:ext>
            </a:extLst>
          </p:cNvPr>
          <p:cNvSpPr>
            <a:spLocks noGrp="1"/>
          </p:cNvSpPr>
          <p:nvPr>
            <p:ph type="sldNum" sz="quarter" idx="12"/>
          </p:nvPr>
        </p:nvSpPr>
        <p:spPr/>
        <p:txBody>
          <a:bodyPr/>
          <a:lstStyle/>
          <a:p>
            <a:fld id="{F7E24FB9-400B-41A9-9C65-5A48896BB74C}" type="slidenum">
              <a:rPr lang="fr-CA" smtClean="0"/>
              <a:t>‹#›</a:t>
            </a:fld>
            <a:endParaRPr lang="fr-CA"/>
          </a:p>
        </p:txBody>
      </p:sp>
      <p:cxnSp>
        <p:nvCxnSpPr>
          <p:cNvPr id="8" name="Straight Connector 7">
            <a:extLst>
              <a:ext uri="{FF2B5EF4-FFF2-40B4-BE49-F238E27FC236}">
                <a16:creationId xmlns:a16="http://schemas.microsoft.com/office/drawing/2014/main" id="{4B0031BB-A5D9-4E20-9DA3-BB3ACF1E0EE1}"/>
              </a:ext>
            </a:extLst>
          </p:cNvPr>
          <p:cNvCxnSpPr>
            <a:cxnSpLocks/>
          </p:cNvCxnSpPr>
          <p:nvPr/>
        </p:nvCxnSpPr>
        <p:spPr>
          <a:xfrm>
            <a:off x="2491563" y="1527072"/>
            <a:ext cx="720887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pic>
        <p:nvPicPr>
          <p:cNvPr id="9" name="Picture 8" descr="Logo&#10;&#10;Description automatically generated">
            <a:extLst>
              <a:ext uri="{FF2B5EF4-FFF2-40B4-BE49-F238E27FC236}">
                <a16:creationId xmlns:a16="http://schemas.microsoft.com/office/drawing/2014/main" id="{701C2C49-2E34-4333-B9F6-23AE35218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647" y="375826"/>
            <a:ext cx="1289025" cy="1289025"/>
          </a:xfrm>
          <a:prstGeom prst="rect">
            <a:avLst/>
          </a:prstGeom>
          <a:solidFill>
            <a:schemeClr val="bg1"/>
          </a:solidFill>
        </p:spPr>
      </p:pic>
    </p:spTree>
    <p:extLst>
      <p:ext uri="{BB962C8B-B14F-4D97-AF65-F5344CB8AC3E}">
        <p14:creationId xmlns:p14="http://schemas.microsoft.com/office/powerpoint/2010/main" val="56510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E8B9-B487-40D3-8344-09ADD3B3D36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6382216-433D-4496-9FDF-D9888C4B5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DCC47B-D2A2-4A27-B38B-1FE6F129CC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D47AFE8-C81C-4ED4-8877-E4D57F5C2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A0E3B2-33D0-4949-8A54-20459F2C05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8ED13B1-E6B7-4AE9-9093-8674CFB1F2A6}"/>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8" name="Footer Placeholder 7">
            <a:extLst>
              <a:ext uri="{FF2B5EF4-FFF2-40B4-BE49-F238E27FC236}">
                <a16:creationId xmlns:a16="http://schemas.microsoft.com/office/drawing/2014/main" id="{C15DE8D9-9479-45A1-A9D6-1485C49E62E4}"/>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AB57A4B8-0B8C-4512-A2E9-8FB6A3100D49}"/>
              </a:ext>
            </a:extLst>
          </p:cNvPr>
          <p:cNvSpPr>
            <a:spLocks noGrp="1"/>
          </p:cNvSpPr>
          <p:nvPr>
            <p:ph type="sldNum" sz="quarter" idx="12"/>
          </p:nvPr>
        </p:nvSpPr>
        <p:spPr/>
        <p:txBody>
          <a:bodyPr/>
          <a:lstStyle/>
          <a:p>
            <a:fld id="{F7E24FB9-400B-41A9-9C65-5A48896BB74C}" type="slidenum">
              <a:rPr lang="fr-CA" smtClean="0"/>
              <a:t>‹#›</a:t>
            </a:fld>
            <a:endParaRPr lang="fr-CA"/>
          </a:p>
        </p:txBody>
      </p:sp>
      <p:pic>
        <p:nvPicPr>
          <p:cNvPr id="10" name="Picture 9" descr="Logo&#10;&#10;Description automatically generated">
            <a:extLst>
              <a:ext uri="{FF2B5EF4-FFF2-40B4-BE49-F238E27FC236}">
                <a16:creationId xmlns:a16="http://schemas.microsoft.com/office/drawing/2014/main" id="{1615BA4A-863A-487E-8D9B-27A08951A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647" y="375826"/>
            <a:ext cx="1289025" cy="1289025"/>
          </a:xfrm>
          <a:prstGeom prst="rect">
            <a:avLst/>
          </a:prstGeom>
          <a:solidFill>
            <a:schemeClr val="bg1"/>
          </a:solidFill>
        </p:spPr>
      </p:pic>
      <p:cxnSp>
        <p:nvCxnSpPr>
          <p:cNvPr id="11" name="Straight Connector 10">
            <a:extLst>
              <a:ext uri="{FF2B5EF4-FFF2-40B4-BE49-F238E27FC236}">
                <a16:creationId xmlns:a16="http://schemas.microsoft.com/office/drawing/2014/main" id="{D5450636-1BFF-43EF-A4C8-55E962240F0C}"/>
              </a:ext>
            </a:extLst>
          </p:cNvPr>
          <p:cNvCxnSpPr>
            <a:cxnSpLocks/>
          </p:cNvCxnSpPr>
          <p:nvPr/>
        </p:nvCxnSpPr>
        <p:spPr>
          <a:xfrm>
            <a:off x="2491563" y="1527072"/>
            <a:ext cx="720887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970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984B-6385-4ED7-AED6-CA3BDF2B7F4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472672A-0D55-4D2F-97B5-779F8BA9FF17}"/>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4" name="Footer Placeholder 3">
            <a:extLst>
              <a:ext uri="{FF2B5EF4-FFF2-40B4-BE49-F238E27FC236}">
                <a16:creationId xmlns:a16="http://schemas.microsoft.com/office/drawing/2014/main" id="{BC9E1048-9F01-48C4-887D-81C9F9222BBB}"/>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B59D50F8-D3C2-4F33-8853-793E7C9D98A9}"/>
              </a:ext>
            </a:extLst>
          </p:cNvPr>
          <p:cNvSpPr>
            <a:spLocks noGrp="1"/>
          </p:cNvSpPr>
          <p:nvPr>
            <p:ph type="sldNum" sz="quarter" idx="12"/>
          </p:nvPr>
        </p:nvSpPr>
        <p:spPr/>
        <p:txBody>
          <a:bodyPr/>
          <a:lstStyle/>
          <a:p>
            <a:fld id="{F7E24FB9-400B-41A9-9C65-5A48896BB74C}" type="slidenum">
              <a:rPr lang="fr-CA" smtClean="0"/>
              <a:t>‹#›</a:t>
            </a:fld>
            <a:endParaRPr lang="fr-CA"/>
          </a:p>
        </p:txBody>
      </p:sp>
      <p:pic>
        <p:nvPicPr>
          <p:cNvPr id="6" name="Picture 5" descr="Logo&#10;&#10;Description automatically generated">
            <a:extLst>
              <a:ext uri="{FF2B5EF4-FFF2-40B4-BE49-F238E27FC236}">
                <a16:creationId xmlns:a16="http://schemas.microsoft.com/office/drawing/2014/main" id="{AABE549E-924C-4186-9CFA-A96E8DEF5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647" y="375826"/>
            <a:ext cx="1289025" cy="1289025"/>
          </a:xfrm>
          <a:prstGeom prst="rect">
            <a:avLst/>
          </a:prstGeom>
          <a:solidFill>
            <a:schemeClr val="bg1"/>
          </a:solidFill>
        </p:spPr>
      </p:pic>
      <p:cxnSp>
        <p:nvCxnSpPr>
          <p:cNvPr id="9" name="Straight Connector 8">
            <a:extLst>
              <a:ext uri="{FF2B5EF4-FFF2-40B4-BE49-F238E27FC236}">
                <a16:creationId xmlns:a16="http://schemas.microsoft.com/office/drawing/2014/main" id="{E9A023B9-0C60-4DD4-97B7-45A9624A57BF}"/>
              </a:ext>
            </a:extLst>
          </p:cNvPr>
          <p:cNvCxnSpPr>
            <a:cxnSpLocks/>
          </p:cNvCxnSpPr>
          <p:nvPr/>
        </p:nvCxnSpPr>
        <p:spPr>
          <a:xfrm>
            <a:off x="2491563" y="1527072"/>
            <a:ext cx="7208875"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808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0D2A9-3846-4C23-A63A-9EA774C2360A}"/>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3" name="Footer Placeholder 2">
            <a:extLst>
              <a:ext uri="{FF2B5EF4-FFF2-40B4-BE49-F238E27FC236}">
                <a16:creationId xmlns:a16="http://schemas.microsoft.com/office/drawing/2014/main" id="{F201144D-EF98-4EA1-A978-C97EB5F4A0B5}"/>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F4196CD5-003B-4970-A67C-0B08A1312AF7}"/>
              </a:ext>
            </a:extLst>
          </p:cNvPr>
          <p:cNvSpPr>
            <a:spLocks noGrp="1"/>
          </p:cNvSpPr>
          <p:nvPr>
            <p:ph type="sldNum" sz="quarter" idx="12"/>
          </p:nvPr>
        </p:nvSpPr>
        <p:spPr/>
        <p:txBody>
          <a:bodyPr/>
          <a:lstStyle/>
          <a:p>
            <a:fld id="{F7E24FB9-400B-41A9-9C65-5A48896BB74C}" type="slidenum">
              <a:rPr lang="fr-CA" smtClean="0"/>
              <a:t>‹#›</a:t>
            </a:fld>
            <a:endParaRPr lang="fr-CA"/>
          </a:p>
        </p:txBody>
      </p:sp>
      <p:pic>
        <p:nvPicPr>
          <p:cNvPr id="5" name="Picture 4" descr="Logo&#10;&#10;Description automatically generated">
            <a:extLst>
              <a:ext uri="{FF2B5EF4-FFF2-40B4-BE49-F238E27FC236}">
                <a16:creationId xmlns:a16="http://schemas.microsoft.com/office/drawing/2014/main" id="{BD52BAF8-2924-4906-8736-219741DD1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647" y="375826"/>
            <a:ext cx="1289025" cy="1289025"/>
          </a:xfrm>
          <a:prstGeom prst="rect">
            <a:avLst/>
          </a:prstGeom>
          <a:solidFill>
            <a:schemeClr val="bg1"/>
          </a:solidFill>
        </p:spPr>
      </p:pic>
    </p:spTree>
    <p:extLst>
      <p:ext uri="{BB962C8B-B14F-4D97-AF65-F5344CB8AC3E}">
        <p14:creationId xmlns:p14="http://schemas.microsoft.com/office/powerpoint/2010/main" val="210434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F8AD-7AEB-405A-8197-91FBB7087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A4F9B16-DD32-4AAE-A4A8-2949A536B8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D2FA256-FAE1-46DD-A5DD-7984E4311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3442A-9201-46C8-8C96-F4696392B0A9}"/>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6" name="Footer Placeholder 5">
            <a:extLst>
              <a:ext uri="{FF2B5EF4-FFF2-40B4-BE49-F238E27FC236}">
                <a16:creationId xmlns:a16="http://schemas.microsoft.com/office/drawing/2014/main" id="{DE199110-08DC-432D-BF27-C516E56327D3}"/>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4556F6A0-3E5E-4CCC-A770-D2B6A2BA3E45}"/>
              </a:ext>
            </a:extLst>
          </p:cNvPr>
          <p:cNvSpPr>
            <a:spLocks noGrp="1"/>
          </p:cNvSpPr>
          <p:nvPr>
            <p:ph type="sldNum" sz="quarter" idx="12"/>
          </p:nvPr>
        </p:nvSpPr>
        <p:spPr/>
        <p:txBody>
          <a:bodyPr/>
          <a:lstStyle/>
          <a:p>
            <a:fld id="{F7E24FB9-400B-41A9-9C65-5A48896BB74C}" type="slidenum">
              <a:rPr lang="fr-CA" smtClean="0"/>
              <a:t>‹#›</a:t>
            </a:fld>
            <a:endParaRPr lang="fr-CA"/>
          </a:p>
        </p:txBody>
      </p:sp>
      <p:pic>
        <p:nvPicPr>
          <p:cNvPr id="10" name="Picture 9" descr="Logo&#10;&#10;Description automatically generated with low confidence">
            <a:extLst>
              <a:ext uri="{FF2B5EF4-FFF2-40B4-BE49-F238E27FC236}">
                <a16:creationId xmlns:a16="http://schemas.microsoft.com/office/drawing/2014/main" id="{8312E32F-60A5-4AB2-B628-353276453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798" y="0"/>
            <a:ext cx="2743201" cy="778135"/>
          </a:xfrm>
          <a:prstGeom prst="rect">
            <a:avLst/>
          </a:prstGeom>
        </p:spPr>
      </p:pic>
    </p:spTree>
    <p:extLst>
      <p:ext uri="{BB962C8B-B14F-4D97-AF65-F5344CB8AC3E}">
        <p14:creationId xmlns:p14="http://schemas.microsoft.com/office/powerpoint/2010/main" val="11582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BDA7-102B-4F3C-85BD-621677FBF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CFAFA96-25CE-457D-8DB9-FBC0BA0E0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FF34E595-6E39-47C7-8B3D-EDDE9BFC4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7148A-07EE-4593-A848-FB648951A2EF}"/>
              </a:ext>
            </a:extLst>
          </p:cNvPr>
          <p:cNvSpPr>
            <a:spLocks noGrp="1"/>
          </p:cNvSpPr>
          <p:nvPr>
            <p:ph type="dt" sz="half" idx="10"/>
          </p:nvPr>
        </p:nvSpPr>
        <p:spPr/>
        <p:txBody>
          <a:bodyPr/>
          <a:lstStyle/>
          <a:p>
            <a:fld id="{50902352-9AB3-4C97-BE92-5CDB15926493}" type="datetimeFigureOut">
              <a:rPr lang="fr-CA" smtClean="0"/>
              <a:t>2023-01-18</a:t>
            </a:fld>
            <a:endParaRPr lang="fr-CA"/>
          </a:p>
        </p:txBody>
      </p:sp>
      <p:sp>
        <p:nvSpPr>
          <p:cNvPr id="6" name="Footer Placeholder 5">
            <a:extLst>
              <a:ext uri="{FF2B5EF4-FFF2-40B4-BE49-F238E27FC236}">
                <a16:creationId xmlns:a16="http://schemas.microsoft.com/office/drawing/2014/main" id="{462234D6-9B78-4979-933F-245368B2B042}"/>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1235FB80-FDD7-4E35-8825-97187C1E93EF}"/>
              </a:ext>
            </a:extLst>
          </p:cNvPr>
          <p:cNvSpPr>
            <a:spLocks noGrp="1"/>
          </p:cNvSpPr>
          <p:nvPr>
            <p:ph type="sldNum" sz="quarter" idx="12"/>
          </p:nvPr>
        </p:nvSpPr>
        <p:spPr/>
        <p:txBody>
          <a:bodyPr/>
          <a:lstStyle/>
          <a:p>
            <a:fld id="{F7E24FB9-400B-41A9-9C65-5A48896BB74C}" type="slidenum">
              <a:rPr lang="fr-CA" smtClean="0"/>
              <a:t>‹#›</a:t>
            </a:fld>
            <a:endParaRPr lang="fr-CA"/>
          </a:p>
        </p:txBody>
      </p:sp>
      <p:pic>
        <p:nvPicPr>
          <p:cNvPr id="9" name="Picture 8" descr="Logo&#10;&#10;Description automatically generated with low confidence">
            <a:extLst>
              <a:ext uri="{FF2B5EF4-FFF2-40B4-BE49-F238E27FC236}">
                <a16:creationId xmlns:a16="http://schemas.microsoft.com/office/drawing/2014/main" id="{5CDCAE04-5C4B-4238-AE19-AF48A4501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798" y="0"/>
            <a:ext cx="2743201" cy="778135"/>
          </a:xfrm>
          <a:prstGeom prst="rect">
            <a:avLst/>
          </a:prstGeom>
        </p:spPr>
      </p:pic>
    </p:spTree>
    <p:extLst>
      <p:ext uri="{BB962C8B-B14F-4D97-AF65-F5344CB8AC3E}">
        <p14:creationId xmlns:p14="http://schemas.microsoft.com/office/powerpoint/2010/main" val="344118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28E29-4866-4BB9-A565-E04DD7DA7F73}"/>
              </a:ext>
            </a:extLst>
          </p:cNvPr>
          <p:cNvSpPr/>
          <p:nvPr/>
        </p:nvSpPr>
        <p:spPr>
          <a:xfrm>
            <a:off x="-3" y="6322060"/>
            <a:ext cx="12191999" cy="287462"/>
          </a:xfrm>
          <a:prstGeom prst="rect">
            <a:avLst/>
          </a:prstGeom>
          <a:solidFill>
            <a:srgbClr val="74B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1D22168B-273B-4ACD-9174-11A401F4C283}"/>
              </a:ext>
            </a:extLst>
          </p:cNvPr>
          <p:cNvSpPr/>
          <p:nvPr/>
        </p:nvSpPr>
        <p:spPr>
          <a:xfrm>
            <a:off x="1" y="6606987"/>
            <a:ext cx="12191999" cy="134546"/>
          </a:xfrm>
          <a:prstGeom prst="rect">
            <a:avLst/>
          </a:prstGeom>
          <a:solidFill>
            <a:srgbClr val="00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F70AD37-96C7-4C66-A799-179581B39DAE}"/>
              </a:ext>
            </a:extLst>
          </p:cNvPr>
          <p:cNvSpPr/>
          <p:nvPr/>
        </p:nvSpPr>
        <p:spPr>
          <a:xfrm>
            <a:off x="1" y="6741084"/>
            <a:ext cx="12191999" cy="134545"/>
          </a:xfrm>
          <a:prstGeom prst="rect">
            <a:avLst/>
          </a:prstGeom>
          <a:solidFill>
            <a:srgbClr val="A02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a:extLst>
              <a:ext uri="{FF2B5EF4-FFF2-40B4-BE49-F238E27FC236}">
                <a16:creationId xmlns:a16="http://schemas.microsoft.com/office/drawing/2014/main" id="{7B4EEEBD-DE5C-42F8-A4A6-F668C46EABC7}"/>
              </a:ext>
            </a:extLst>
          </p:cNvPr>
          <p:cNvSpPr>
            <a:spLocks noGrp="1"/>
          </p:cNvSpPr>
          <p:nvPr>
            <p:ph type="title"/>
          </p:nvPr>
        </p:nvSpPr>
        <p:spPr>
          <a:xfrm>
            <a:off x="838200" y="357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B677870-9F96-4769-96D6-9A94DE541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0283E3-33EC-48FA-948B-1178F01AAB40}"/>
              </a:ext>
            </a:extLst>
          </p:cNvPr>
          <p:cNvSpPr>
            <a:spLocks noGrp="1"/>
          </p:cNvSpPr>
          <p:nvPr>
            <p:ph type="dt" sz="half" idx="2"/>
          </p:nvPr>
        </p:nvSpPr>
        <p:spPr>
          <a:xfrm>
            <a:off x="838200" y="6286777"/>
            <a:ext cx="2743200" cy="365125"/>
          </a:xfrm>
          <a:prstGeom prst="rect">
            <a:avLst/>
          </a:prstGeom>
        </p:spPr>
        <p:txBody>
          <a:bodyPr vert="horz" lIns="91440" tIns="45720" rIns="91440" bIns="45720" rtlCol="0" anchor="ctr"/>
          <a:lstStyle>
            <a:lvl1pPr algn="l">
              <a:defRPr sz="1200" b="1">
                <a:solidFill>
                  <a:schemeClr val="bg1"/>
                </a:solidFill>
              </a:defRPr>
            </a:lvl1pPr>
          </a:lstStyle>
          <a:p>
            <a:fld id="{50902352-9AB3-4C97-BE92-5CDB15926493}" type="datetimeFigureOut">
              <a:rPr lang="fr-CA" smtClean="0"/>
              <a:t>2023-01-18</a:t>
            </a:fld>
            <a:endParaRPr lang="fr-CA"/>
          </a:p>
        </p:txBody>
      </p:sp>
      <p:sp>
        <p:nvSpPr>
          <p:cNvPr id="5" name="Footer Placeholder 4">
            <a:extLst>
              <a:ext uri="{FF2B5EF4-FFF2-40B4-BE49-F238E27FC236}">
                <a16:creationId xmlns:a16="http://schemas.microsoft.com/office/drawing/2014/main" id="{520C2385-0BFD-4B0C-B5D3-CC41BDDDF14B}"/>
              </a:ext>
            </a:extLst>
          </p:cNvPr>
          <p:cNvSpPr>
            <a:spLocks noGrp="1"/>
          </p:cNvSpPr>
          <p:nvPr>
            <p:ph type="ftr" sz="quarter" idx="3"/>
          </p:nvPr>
        </p:nvSpPr>
        <p:spPr>
          <a:xfrm>
            <a:off x="4038600" y="6286777"/>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fr-CA"/>
          </a:p>
        </p:txBody>
      </p:sp>
      <p:sp>
        <p:nvSpPr>
          <p:cNvPr id="6" name="Slide Number Placeholder 5">
            <a:extLst>
              <a:ext uri="{FF2B5EF4-FFF2-40B4-BE49-F238E27FC236}">
                <a16:creationId xmlns:a16="http://schemas.microsoft.com/office/drawing/2014/main" id="{E19234C1-CE3D-481E-BC48-15F8DDED9A5E}"/>
              </a:ext>
            </a:extLst>
          </p:cNvPr>
          <p:cNvSpPr>
            <a:spLocks noGrp="1"/>
          </p:cNvSpPr>
          <p:nvPr>
            <p:ph type="sldNum" sz="quarter" idx="4"/>
          </p:nvPr>
        </p:nvSpPr>
        <p:spPr>
          <a:xfrm>
            <a:off x="8610600" y="6286777"/>
            <a:ext cx="2743200" cy="365125"/>
          </a:xfrm>
          <a:prstGeom prst="rect">
            <a:avLst/>
          </a:prstGeom>
        </p:spPr>
        <p:txBody>
          <a:bodyPr vert="horz" lIns="91440" tIns="45720" rIns="91440" bIns="45720" rtlCol="0" anchor="ctr"/>
          <a:lstStyle>
            <a:lvl1pPr algn="r">
              <a:defRPr sz="1200" b="1">
                <a:solidFill>
                  <a:schemeClr val="bg1"/>
                </a:solidFill>
              </a:defRPr>
            </a:lvl1pPr>
          </a:lstStyle>
          <a:p>
            <a:fld id="{F7E24FB9-400B-41A9-9C65-5A48896BB74C}" type="slidenum">
              <a:rPr lang="fr-CA" smtClean="0"/>
              <a:t>‹#›</a:t>
            </a:fld>
            <a:endParaRPr lang="fr-CA"/>
          </a:p>
        </p:txBody>
      </p:sp>
    </p:spTree>
    <p:extLst>
      <p:ext uri="{BB962C8B-B14F-4D97-AF65-F5344CB8AC3E}">
        <p14:creationId xmlns:p14="http://schemas.microsoft.com/office/powerpoint/2010/main" val="2006979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chart" Target="../charts/char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chart" Target="../charts/chart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3.png"/><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54.xml"/><Relationship Id="rId7"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chart" Target="../charts/chart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65.xml"/><Relationship Id="rId7" Type="http://schemas.openxmlformats.org/officeDocument/2006/relationships/diagramData" Target="../diagrams/data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3.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66.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notesSlide" Target="../notesSlides/notesSlide14.xml"/><Relationship Id="rId18" Type="http://schemas.openxmlformats.org/officeDocument/2006/relationships/image" Target="../media/image19.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slideLayout" Target="../slideLayouts/slideLayout2.xml"/><Relationship Id="rId17" Type="http://schemas.openxmlformats.org/officeDocument/2006/relationships/image" Target="../media/image18.jpg"/><Relationship Id="rId2" Type="http://schemas.openxmlformats.org/officeDocument/2006/relationships/tags" Target="../tags/tag68.xml"/><Relationship Id="rId16" Type="http://schemas.openxmlformats.org/officeDocument/2006/relationships/image" Target="../media/image17.jpg"/><Relationship Id="rId20" Type="http://schemas.openxmlformats.org/officeDocument/2006/relationships/image" Target="../media/image1.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16.jpg"/><Relationship Id="rId10" Type="http://schemas.openxmlformats.org/officeDocument/2006/relationships/tags" Target="../tags/tag76.xml"/><Relationship Id="rId19" Type="http://schemas.openxmlformats.org/officeDocument/2006/relationships/image" Target="../media/image20.png"/><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15.jp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5.png"/><Relationship Id="rId5" Type="http://schemas.openxmlformats.org/officeDocument/2006/relationships/tags" Target="../tags/tag9.xml"/><Relationship Id="rId10" Type="http://schemas.openxmlformats.org/officeDocument/2006/relationships/image" Target="../media/image4.png"/><Relationship Id="rId4" Type="http://schemas.openxmlformats.org/officeDocument/2006/relationships/tags" Target="../tags/tag8.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xml"/><Relationship Id="rId7" Type="http://schemas.openxmlformats.org/officeDocument/2006/relationships/image" Target="../media/image7.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10.jpe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9.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8.jpeg"/><Relationship Id="rId5" Type="http://schemas.openxmlformats.org/officeDocument/2006/relationships/tags" Target="../tags/tag26.xml"/><Relationship Id="rId10" Type="http://schemas.openxmlformats.org/officeDocument/2006/relationships/notesSlide" Target="../notesSlides/notesSlide7.xml"/><Relationship Id="rId4" Type="http://schemas.openxmlformats.org/officeDocument/2006/relationships/tags" Target="../tags/tag25.xml"/><Relationship Id="rId9" Type="http://schemas.openxmlformats.org/officeDocument/2006/relationships/slideLayout" Target="../slideLayouts/slideLayout2.xml"/><Relationship Id="rId1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2.xml"/><Relationship Id="rId7" Type="http://schemas.openxmlformats.org/officeDocument/2006/relationships/notesSlide" Target="../notesSlides/notesSlide8.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6.xml"/><Relationship Id="rId5" Type="http://schemas.openxmlformats.org/officeDocument/2006/relationships/tags" Target="../tags/tag34.xml"/><Relationship Id="rId4"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chart" Target="../charts/chart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BFBE-C666-7834-D36C-3522966C4347}"/>
              </a:ext>
            </a:extLst>
          </p:cNvPr>
          <p:cNvSpPr>
            <a:spLocks noGrp="1"/>
          </p:cNvSpPr>
          <p:nvPr>
            <p:ph type="ctrTitle"/>
            <p:custDataLst>
              <p:tags r:id="rId1"/>
            </p:custDataLst>
          </p:nvPr>
        </p:nvSpPr>
        <p:spPr/>
        <p:txBody>
          <a:bodyPr/>
          <a:lstStyle/>
          <a:p>
            <a:r>
              <a:rPr lang="fr-CA" dirty="0"/>
              <a:t>Suivi de la rusticité des vignes et </a:t>
            </a:r>
            <a:r>
              <a:rPr lang="fr-CA" i="1" dirty="0"/>
              <a:t>Vine </a:t>
            </a:r>
            <a:r>
              <a:rPr lang="fr-CA" i="1" dirty="0" err="1"/>
              <a:t>Alert</a:t>
            </a:r>
            <a:endParaRPr lang="fr-CA" i="1" dirty="0"/>
          </a:p>
        </p:txBody>
      </p:sp>
      <p:sp>
        <p:nvSpPr>
          <p:cNvPr id="3" name="Subtitle 2">
            <a:extLst>
              <a:ext uri="{FF2B5EF4-FFF2-40B4-BE49-F238E27FC236}">
                <a16:creationId xmlns:a16="http://schemas.microsoft.com/office/drawing/2014/main" id="{0B876A3F-54C8-E038-F9E2-043C2E35F70D}"/>
              </a:ext>
            </a:extLst>
          </p:cNvPr>
          <p:cNvSpPr>
            <a:spLocks noGrp="1"/>
          </p:cNvSpPr>
          <p:nvPr>
            <p:ph type="subTitle" idx="1"/>
            <p:custDataLst>
              <p:tags r:id="rId2"/>
            </p:custDataLst>
          </p:nvPr>
        </p:nvSpPr>
        <p:spPr/>
        <p:txBody>
          <a:bodyPr/>
          <a:lstStyle/>
          <a:p>
            <a:r>
              <a:rPr lang="fr-CA" dirty="0"/>
              <a:t>Andréanne Hébert-Haché</a:t>
            </a:r>
          </a:p>
          <a:p>
            <a:r>
              <a:rPr lang="fr-CA" dirty="0"/>
              <a:t>Série webinaires vigne et vin 2023</a:t>
            </a:r>
          </a:p>
          <a:p>
            <a:r>
              <a:rPr lang="fr-CA" dirty="0"/>
              <a:t>18 janvier 2023</a:t>
            </a:r>
          </a:p>
        </p:txBody>
      </p:sp>
    </p:spTree>
    <p:extLst>
      <p:ext uri="{BB962C8B-B14F-4D97-AF65-F5344CB8AC3E}">
        <p14:creationId xmlns:p14="http://schemas.microsoft.com/office/powerpoint/2010/main" val="263097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AE9C-1D22-4D13-AEF0-BD29609D20A5}"/>
              </a:ext>
            </a:extLst>
          </p:cNvPr>
          <p:cNvSpPr>
            <a:spLocks noGrp="1"/>
          </p:cNvSpPr>
          <p:nvPr>
            <p:ph type="title"/>
            <p:custDataLst>
              <p:tags r:id="rId1"/>
            </p:custDataLst>
          </p:nvPr>
        </p:nvSpPr>
        <p:spPr/>
        <p:txBody>
          <a:bodyPr>
            <a:normAutofit/>
          </a:bodyPr>
          <a:lstStyle/>
          <a:p>
            <a:pPr algn="ctr"/>
            <a:r>
              <a:rPr lang="fr-CA" sz="3600" dirty="0" err="1"/>
              <a:t>Overview</a:t>
            </a:r>
            <a:r>
              <a:rPr lang="fr-CA" sz="3600" dirty="0"/>
              <a:t>: </a:t>
            </a:r>
            <a:r>
              <a:rPr lang="fr-CA" sz="3600" dirty="0" err="1"/>
              <a:t>winter</a:t>
            </a:r>
            <a:r>
              <a:rPr lang="fr-CA" sz="3600" dirty="0"/>
              <a:t> 2</a:t>
            </a:r>
            <a:endParaRPr lang="en-CA" sz="3600" dirty="0"/>
          </a:p>
        </p:txBody>
      </p:sp>
      <p:sp>
        <p:nvSpPr>
          <p:cNvPr id="4" name="Date Placeholder 3">
            <a:extLst>
              <a:ext uri="{FF2B5EF4-FFF2-40B4-BE49-F238E27FC236}">
                <a16:creationId xmlns:a16="http://schemas.microsoft.com/office/drawing/2014/main" id="{9561CEA2-F7D6-4D35-A331-51D38670E2EF}"/>
              </a:ext>
            </a:extLst>
          </p:cNvPr>
          <p:cNvSpPr>
            <a:spLocks noGrp="1"/>
          </p:cNvSpPr>
          <p:nvPr>
            <p:ph type="dt" sz="half" idx="10"/>
            <p:custDataLst>
              <p:tags r:id="rId2"/>
            </p:custDataLst>
          </p:nvPr>
        </p:nvSpPr>
        <p:spPr/>
        <p:txBody>
          <a:bodyPr/>
          <a:lstStyle/>
          <a:p>
            <a:fld id="{51FBC501-EF87-4144-8168-C4DF67E61CE7}" type="datetime1">
              <a:rPr lang="en-CA" smtClean="0"/>
              <a:t>2023-01-18</a:t>
            </a:fld>
            <a:endParaRPr lang="en-CA"/>
          </a:p>
        </p:txBody>
      </p:sp>
      <p:sp>
        <p:nvSpPr>
          <p:cNvPr id="5" name="Slide Number Placeholder 4">
            <a:extLst>
              <a:ext uri="{FF2B5EF4-FFF2-40B4-BE49-F238E27FC236}">
                <a16:creationId xmlns:a16="http://schemas.microsoft.com/office/drawing/2014/main" id="{2713647E-CD8F-43B0-BA2F-EF16EBCD29C3}"/>
              </a:ext>
            </a:extLst>
          </p:cNvPr>
          <p:cNvSpPr>
            <a:spLocks noGrp="1"/>
          </p:cNvSpPr>
          <p:nvPr>
            <p:ph type="sldNum" sz="quarter" idx="12"/>
            <p:custDataLst>
              <p:tags r:id="rId3"/>
            </p:custDataLst>
          </p:nvPr>
        </p:nvSpPr>
        <p:spPr/>
        <p:txBody>
          <a:bodyPr/>
          <a:lstStyle/>
          <a:p>
            <a:fld id="{BE39904D-4978-42E2-A6B8-62225D6A4E7A}" type="slidenum">
              <a:rPr lang="en-CA" smtClean="0"/>
              <a:pPr/>
              <a:t>10</a:t>
            </a:fld>
            <a:endParaRPr lang="en-CA"/>
          </a:p>
        </p:txBody>
      </p:sp>
      <p:graphicFrame>
        <p:nvGraphicFramePr>
          <p:cNvPr id="18" name="Content Placeholder 17">
            <a:extLst>
              <a:ext uri="{FF2B5EF4-FFF2-40B4-BE49-F238E27FC236}">
                <a16:creationId xmlns:a16="http://schemas.microsoft.com/office/drawing/2014/main" id="{FFF3354F-225F-1F4E-9DF1-E6284200D073}"/>
              </a:ext>
            </a:extLst>
          </p:cNvPr>
          <p:cNvGraphicFramePr>
            <a:graphicFrameLocks noGrp="1"/>
          </p:cNvGraphicFramePr>
          <p:nvPr>
            <p:ph sz="half" idx="1"/>
            <p:custDataLst>
              <p:tags r:id="rId4"/>
            </p:custDataLst>
            <p:extLst>
              <p:ext uri="{D42A27DB-BD31-4B8C-83A1-F6EECF244321}">
                <p14:modId xmlns:p14="http://schemas.microsoft.com/office/powerpoint/2010/main" val="1866276731"/>
              </p:ext>
            </p:extLst>
          </p:nvPr>
        </p:nvGraphicFramePr>
        <p:xfrm>
          <a:off x="1101000" y="1507027"/>
          <a:ext cx="9990000" cy="468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77697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BF3C-CB4A-4495-A285-E23414F6C7E5}"/>
              </a:ext>
            </a:extLst>
          </p:cNvPr>
          <p:cNvSpPr>
            <a:spLocks noGrp="1"/>
          </p:cNvSpPr>
          <p:nvPr>
            <p:ph type="title"/>
            <p:custDataLst>
              <p:tags r:id="rId1"/>
            </p:custDataLst>
          </p:nvPr>
        </p:nvSpPr>
        <p:spPr/>
        <p:txBody>
          <a:bodyPr>
            <a:normAutofit/>
          </a:bodyPr>
          <a:lstStyle/>
          <a:p>
            <a:pPr algn="ctr"/>
            <a:r>
              <a:rPr lang="fr-CA" sz="3600" dirty="0" err="1"/>
              <a:t>Overview</a:t>
            </a:r>
            <a:r>
              <a:rPr lang="fr-CA" sz="3600" dirty="0"/>
              <a:t>: </a:t>
            </a:r>
            <a:r>
              <a:rPr lang="fr-CA" sz="3600" dirty="0" err="1"/>
              <a:t>winter</a:t>
            </a:r>
            <a:r>
              <a:rPr lang="fr-CA" sz="3600" dirty="0"/>
              <a:t> 3</a:t>
            </a:r>
            <a:endParaRPr lang="en-CA" sz="3600" dirty="0"/>
          </a:p>
        </p:txBody>
      </p:sp>
      <p:sp>
        <p:nvSpPr>
          <p:cNvPr id="5" name="Date Placeholder 4">
            <a:extLst>
              <a:ext uri="{FF2B5EF4-FFF2-40B4-BE49-F238E27FC236}">
                <a16:creationId xmlns:a16="http://schemas.microsoft.com/office/drawing/2014/main" id="{274C78D0-7530-4802-98BA-CBBE70E7655C}"/>
              </a:ext>
            </a:extLst>
          </p:cNvPr>
          <p:cNvSpPr>
            <a:spLocks noGrp="1"/>
          </p:cNvSpPr>
          <p:nvPr>
            <p:ph type="dt" sz="half" idx="10"/>
            <p:custDataLst>
              <p:tags r:id="rId2"/>
            </p:custDataLst>
          </p:nvPr>
        </p:nvSpPr>
        <p:spPr/>
        <p:txBody>
          <a:bodyPr/>
          <a:lstStyle/>
          <a:p>
            <a:fld id="{CCD9116A-C2CB-46FF-9593-7A4BC98DEFEA}" type="datetime1">
              <a:rPr lang="en-CA" smtClean="0"/>
              <a:t>2023-01-18</a:t>
            </a:fld>
            <a:endParaRPr lang="en-CA"/>
          </a:p>
        </p:txBody>
      </p:sp>
      <p:sp>
        <p:nvSpPr>
          <p:cNvPr id="6" name="Slide Number Placeholder 5">
            <a:extLst>
              <a:ext uri="{FF2B5EF4-FFF2-40B4-BE49-F238E27FC236}">
                <a16:creationId xmlns:a16="http://schemas.microsoft.com/office/drawing/2014/main" id="{BFB5743F-04E8-4B6C-A510-833F3E6E6311}"/>
              </a:ext>
            </a:extLst>
          </p:cNvPr>
          <p:cNvSpPr>
            <a:spLocks noGrp="1"/>
          </p:cNvSpPr>
          <p:nvPr>
            <p:ph type="sldNum" sz="quarter" idx="12"/>
            <p:custDataLst>
              <p:tags r:id="rId3"/>
            </p:custDataLst>
          </p:nvPr>
        </p:nvSpPr>
        <p:spPr/>
        <p:txBody>
          <a:bodyPr/>
          <a:lstStyle/>
          <a:p>
            <a:fld id="{BE39904D-4978-42E2-A6B8-62225D6A4E7A}" type="slidenum">
              <a:rPr lang="en-CA" smtClean="0"/>
              <a:t>11</a:t>
            </a:fld>
            <a:endParaRPr lang="en-CA"/>
          </a:p>
        </p:txBody>
      </p:sp>
      <p:graphicFrame>
        <p:nvGraphicFramePr>
          <p:cNvPr id="3" name="Chart 2">
            <a:extLst>
              <a:ext uri="{FF2B5EF4-FFF2-40B4-BE49-F238E27FC236}">
                <a16:creationId xmlns:a16="http://schemas.microsoft.com/office/drawing/2014/main" id="{6EA419B5-1EC0-4693-BD83-9F134DB5745D}"/>
              </a:ext>
            </a:extLst>
          </p:cNvPr>
          <p:cNvGraphicFramePr>
            <a:graphicFrameLocks/>
          </p:cNvGraphicFramePr>
          <p:nvPr>
            <p:custDataLst>
              <p:tags r:id="rId4"/>
            </p:custDataLst>
            <p:extLst>
              <p:ext uri="{D42A27DB-BD31-4B8C-83A1-F6EECF244321}">
                <p14:modId xmlns:p14="http://schemas.microsoft.com/office/powerpoint/2010/main" val="829140947"/>
              </p:ext>
            </p:extLst>
          </p:nvPr>
        </p:nvGraphicFramePr>
        <p:xfrm>
          <a:off x="1101000" y="1526365"/>
          <a:ext cx="9990000" cy="468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8124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68E0-4592-CCB9-1E44-23C01B942140}"/>
              </a:ext>
            </a:extLst>
          </p:cNvPr>
          <p:cNvSpPr>
            <a:spLocks noGrp="1"/>
          </p:cNvSpPr>
          <p:nvPr>
            <p:ph type="title"/>
            <p:custDataLst>
              <p:tags r:id="rId1"/>
            </p:custDataLst>
          </p:nvPr>
        </p:nvSpPr>
        <p:spPr/>
        <p:txBody>
          <a:bodyPr/>
          <a:lstStyle/>
          <a:p>
            <a:r>
              <a:rPr lang="fr-CA" dirty="0"/>
              <a:t>Comparatif de rusticité maximale entre les cépages</a:t>
            </a:r>
          </a:p>
        </p:txBody>
      </p:sp>
      <p:pic>
        <p:nvPicPr>
          <p:cNvPr id="6" name="Picture 5">
            <a:extLst>
              <a:ext uri="{FF2B5EF4-FFF2-40B4-BE49-F238E27FC236}">
                <a16:creationId xmlns:a16="http://schemas.microsoft.com/office/drawing/2014/main" id="{A6E46773-F88B-7789-C781-0EBBDBC67EB1}"/>
              </a:ext>
            </a:extLst>
          </p:cNvPr>
          <p:cNvPicPr>
            <a:picLocks noChangeAspect="1"/>
          </p:cNvPicPr>
          <p:nvPr>
            <p:custDataLst>
              <p:tags r:id="rId2"/>
            </p:custDataLst>
          </p:nvPr>
        </p:nvPicPr>
        <p:blipFill>
          <a:blip r:embed="rId5"/>
          <a:stretch>
            <a:fillRect/>
          </a:stretch>
        </p:blipFill>
        <p:spPr>
          <a:xfrm>
            <a:off x="838200" y="1683120"/>
            <a:ext cx="10265030" cy="4419983"/>
          </a:xfrm>
          <a:prstGeom prst="rect">
            <a:avLst/>
          </a:prstGeom>
        </p:spPr>
      </p:pic>
      <p:sp>
        <p:nvSpPr>
          <p:cNvPr id="7" name="Rectangle 6">
            <a:extLst>
              <a:ext uri="{FF2B5EF4-FFF2-40B4-BE49-F238E27FC236}">
                <a16:creationId xmlns:a16="http://schemas.microsoft.com/office/drawing/2014/main" id="{6F559669-E17A-F777-B5D8-2EAC345E5860}"/>
              </a:ext>
            </a:extLst>
          </p:cNvPr>
          <p:cNvSpPr/>
          <p:nvPr>
            <p:custDataLst>
              <p:tags r:id="rId3"/>
            </p:custDataLst>
          </p:nvPr>
        </p:nvSpPr>
        <p:spPr>
          <a:xfrm>
            <a:off x="4500880" y="1605280"/>
            <a:ext cx="7162800" cy="467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1812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68E0-4592-CCB9-1E44-23C01B942140}"/>
              </a:ext>
            </a:extLst>
          </p:cNvPr>
          <p:cNvSpPr>
            <a:spLocks noGrp="1"/>
          </p:cNvSpPr>
          <p:nvPr>
            <p:ph type="title"/>
            <p:custDataLst>
              <p:tags r:id="rId1"/>
            </p:custDataLst>
          </p:nvPr>
        </p:nvSpPr>
        <p:spPr/>
        <p:txBody>
          <a:bodyPr/>
          <a:lstStyle/>
          <a:p>
            <a:r>
              <a:rPr lang="fr-CA" dirty="0"/>
              <a:t>Comparatif de rusticité maximale entre les cépages</a:t>
            </a:r>
          </a:p>
        </p:txBody>
      </p:sp>
      <p:pic>
        <p:nvPicPr>
          <p:cNvPr id="3" name="Content Placeholder 7">
            <a:extLst>
              <a:ext uri="{FF2B5EF4-FFF2-40B4-BE49-F238E27FC236}">
                <a16:creationId xmlns:a16="http://schemas.microsoft.com/office/drawing/2014/main" id="{ED97DA2E-E94C-815B-6348-B37258C0E886}"/>
              </a:ext>
            </a:extLst>
          </p:cNvPr>
          <p:cNvPicPr>
            <a:picLocks noChangeAspect="1"/>
          </p:cNvPicPr>
          <p:nvPr>
            <p:custDataLst>
              <p:tags r:id="rId2"/>
            </p:custDataLst>
          </p:nvPr>
        </p:nvPicPr>
        <p:blipFill>
          <a:blip r:embed="rId4"/>
          <a:stretch>
            <a:fillRect/>
          </a:stretch>
        </p:blipFill>
        <p:spPr>
          <a:xfrm>
            <a:off x="2947988" y="1590311"/>
            <a:ext cx="6013132" cy="4623271"/>
          </a:xfrm>
          <a:prstGeom prst="rect">
            <a:avLst/>
          </a:prstGeom>
          <a:ln>
            <a:solidFill>
              <a:schemeClr val="accent1"/>
            </a:solidFill>
          </a:ln>
        </p:spPr>
      </p:pic>
    </p:spTree>
    <p:extLst>
      <p:ext uri="{BB962C8B-B14F-4D97-AF65-F5344CB8AC3E}">
        <p14:creationId xmlns:p14="http://schemas.microsoft.com/office/powerpoint/2010/main" val="159179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C17D-84F1-A483-1B9F-33F39CDF9BD7}"/>
              </a:ext>
            </a:extLst>
          </p:cNvPr>
          <p:cNvSpPr>
            <a:spLocks noGrp="1"/>
          </p:cNvSpPr>
          <p:nvPr>
            <p:ph type="title"/>
            <p:custDataLst>
              <p:tags r:id="rId1"/>
            </p:custDataLst>
          </p:nvPr>
        </p:nvSpPr>
        <p:spPr>
          <a:xfrm>
            <a:off x="838200" y="94711"/>
            <a:ext cx="10515600" cy="1325563"/>
          </a:xfrm>
        </p:spPr>
        <p:txBody>
          <a:bodyPr/>
          <a:lstStyle/>
          <a:p>
            <a:r>
              <a:rPr lang="fr-CA" dirty="0"/>
              <a:t>Survie des bourgeons primaires</a:t>
            </a:r>
            <a:endParaRPr lang="en-CA" dirty="0"/>
          </a:p>
        </p:txBody>
      </p:sp>
      <p:sp>
        <p:nvSpPr>
          <p:cNvPr id="4" name="Date Placeholder 3">
            <a:extLst>
              <a:ext uri="{FF2B5EF4-FFF2-40B4-BE49-F238E27FC236}">
                <a16:creationId xmlns:a16="http://schemas.microsoft.com/office/drawing/2014/main" id="{25B47685-BCDA-8EDF-ABBD-F01685219F44}"/>
              </a:ext>
            </a:extLst>
          </p:cNvPr>
          <p:cNvSpPr>
            <a:spLocks noGrp="1"/>
          </p:cNvSpPr>
          <p:nvPr>
            <p:ph type="dt" sz="half" idx="10"/>
            <p:custDataLst>
              <p:tags r:id="rId2"/>
            </p:custDataLst>
          </p:nvPr>
        </p:nvSpPr>
        <p:spPr/>
        <p:txBody>
          <a:bodyPr/>
          <a:lstStyle/>
          <a:p>
            <a:fld id="{51FBC501-EF87-4144-8168-C4DF67E61CE7}" type="datetime1">
              <a:rPr lang="en-CA" smtClean="0"/>
              <a:t>2023-01-18</a:t>
            </a:fld>
            <a:endParaRPr lang="en-CA"/>
          </a:p>
        </p:txBody>
      </p:sp>
      <p:sp>
        <p:nvSpPr>
          <p:cNvPr id="5" name="Slide Number Placeholder 4">
            <a:extLst>
              <a:ext uri="{FF2B5EF4-FFF2-40B4-BE49-F238E27FC236}">
                <a16:creationId xmlns:a16="http://schemas.microsoft.com/office/drawing/2014/main" id="{26223BDC-2BAF-3EB4-9645-CF8BC42F6141}"/>
              </a:ext>
            </a:extLst>
          </p:cNvPr>
          <p:cNvSpPr>
            <a:spLocks noGrp="1"/>
          </p:cNvSpPr>
          <p:nvPr>
            <p:ph type="sldNum" sz="quarter" idx="12"/>
            <p:custDataLst>
              <p:tags r:id="rId3"/>
            </p:custDataLst>
          </p:nvPr>
        </p:nvSpPr>
        <p:spPr/>
        <p:txBody>
          <a:bodyPr/>
          <a:lstStyle/>
          <a:p>
            <a:fld id="{BE39904D-4978-42E2-A6B8-62225D6A4E7A}" type="slidenum">
              <a:rPr lang="en-CA" smtClean="0"/>
              <a:pPr/>
              <a:t>14</a:t>
            </a:fld>
            <a:endParaRPr lang="en-CA"/>
          </a:p>
        </p:txBody>
      </p:sp>
      <p:sp>
        <p:nvSpPr>
          <p:cNvPr id="9" name="Content Placeholder 8">
            <a:extLst>
              <a:ext uri="{FF2B5EF4-FFF2-40B4-BE49-F238E27FC236}">
                <a16:creationId xmlns:a16="http://schemas.microsoft.com/office/drawing/2014/main" id="{152D2123-CA65-DB5D-DEB3-224FF722186C}"/>
              </a:ext>
            </a:extLst>
          </p:cNvPr>
          <p:cNvSpPr>
            <a:spLocks noGrp="1"/>
          </p:cNvSpPr>
          <p:nvPr>
            <p:ph idx="1"/>
            <p:custDataLst>
              <p:tags r:id="rId4"/>
            </p:custDataLst>
          </p:nvPr>
        </p:nvSpPr>
        <p:spPr/>
        <p:txBody>
          <a:bodyPr/>
          <a:lstStyle/>
          <a:p>
            <a:endParaRPr lang="en-CA"/>
          </a:p>
        </p:txBody>
      </p:sp>
      <p:graphicFrame>
        <p:nvGraphicFramePr>
          <p:cNvPr id="3" name="Chart 2">
            <a:extLst>
              <a:ext uri="{FF2B5EF4-FFF2-40B4-BE49-F238E27FC236}">
                <a16:creationId xmlns:a16="http://schemas.microsoft.com/office/drawing/2014/main" id="{D003A3DD-F008-623F-D33C-8BBADDC09050}"/>
              </a:ext>
            </a:extLst>
          </p:cNvPr>
          <p:cNvGraphicFramePr>
            <a:graphicFrameLocks/>
          </p:cNvGraphicFramePr>
          <p:nvPr>
            <p:custDataLst>
              <p:tags r:id="rId5"/>
            </p:custDataLst>
            <p:extLst>
              <p:ext uri="{D42A27DB-BD31-4B8C-83A1-F6EECF244321}">
                <p14:modId xmlns:p14="http://schemas.microsoft.com/office/powerpoint/2010/main" val="1012463814"/>
              </p:ext>
            </p:extLst>
          </p:nvPr>
        </p:nvGraphicFramePr>
        <p:xfrm>
          <a:off x="704473" y="1420274"/>
          <a:ext cx="11023701" cy="4794897"/>
        </p:xfrm>
        <a:graphic>
          <a:graphicData uri="http://schemas.openxmlformats.org/drawingml/2006/chart">
            <c:chart xmlns:c="http://schemas.openxmlformats.org/drawingml/2006/chart" xmlns:r="http://schemas.openxmlformats.org/officeDocument/2006/relationships" r:id="rId9"/>
          </a:graphicData>
        </a:graphic>
      </p:graphicFrame>
      <p:sp>
        <p:nvSpPr>
          <p:cNvPr id="6" name="Rectangle 5">
            <a:extLst>
              <a:ext uri="{FF2B5EF4-FFF2-40B4-BE49-F238E27FC236}">
                <a16:creationId xmlns:a16="http://schemas.microsoft.com/office/drawing/2014/main" id="{0569D01B-281A-EBEA-1D16-47A301A14A30}"/>
              </a:ext>
            </a:extLst>
          </p:cNvPr>
          <p:cNvSpPr/>
          <p:nvPr>
            <p:custDataLst>
              <p:tags r:id="rId6"/>
            </p:custDataLst>
          </p:nvPr>
        </p:nvSpPr>
        <p:spPr>
          <a:xfrm>
            <a:off x="3037840" y="1430434"/>
            <a:ext cx="8690334" cy="3761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1763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E6BE-20A1-BFE3-63F6-79E07964C458}"/>
              </a:ext>
            </a:extLst>
          </p:cNvPr>
          <p:cNvSpPr>
            <a:spLocks noGrp="1"/>
          </p:cNvSpPr>
          <p:nvPr>
            <p:ph type="title"/>
            <p:custDataLst>
              <p:tags r:id="rId1"/>
            </p:custDataLst>
          </p:nvPr>
        </p:nvSpPr>
        <p:spPr/>
        <p:txBody>
          <a:bodyPr/>
          <a:lstStyle/>
          <a:p>
            <a:r>
              <a:rPr lang="fr-CA" dirty="0"/>
              <a:t>Ontario et </a:t>
            </a:r>
            <a:r>
              <a:rPr lang="fr-CA" i="1" dirty="0" err="1"/>
              <a:t>VineAlert</a:t>
            </a:r>
            <a:endParaRPr lang="fr-CA" i="1" dirty="0"/>
          </a:p>
        </p:txBody>
      </p:sp>
      <p:sp>
        <p:nvSpPr>
          <p:cNvPr id="3" name="Content Placeholder 2">
            <a:extLst>
              <a:ext uri="{FF2B5EF4-FFF2-40B4-BE49-F238E27FC236}">
                <a16:creationId xmlns:a16="http://schemas.microsoft.com/office/drawing/2014/main" id="{C673D9AB-4EDA-0F6F-DDF7-A0D3792F032B}"/>
              </a:ext>
            </a:extLst>
          </p:cNvPr>
          <p:cNvSpPr>
            <a:spLocks noGrp="1"/>
          </p:cNvSpPr>
          <p:nvPr>
            <p:ph idx="1"/>
            <p:custDataLst>
              <p:tags r:id="rId2"/>
            </p:custDataLst>
          </p:nvPr>
        </p:nvSpPr>
        <p:spPr>
          <a:xfrm>
            <a:off x="190953" y="1815465"/>
            <a:ext cx="5664200" cy="4351338"/>
          </a:xfrm>
        </p:spPr>
        <p:txBody>
          <a:bodyPr>
            <a:normAutofit fontScale="92500" lnSpcReduction="20000"/>
          </a:bodyPr>
          <a:lstStyle/>
          <a:p>
            <a:r>
              <a:rPr lang="fr-CA" dirty="0"/>
              <a:t>Une analyse de l’impact économique de Brock </a:t>
            </a:r>
            <a:r>
              <a:rPr lang="fr-CA" dirty="0" err="1"/>
              <a:t>University</a:t>
            </a:r>
            <a:r>
              <a:rPr lang="fr-CA" dirty="0"/>
              <a:t> a démontré les dommages possibles de l’hiver pour leur industrie</a:t>
            </a:r>
          </a:p>
          <a:p>
            <a:pPr lvl="1"/>
            <a:r>
              <a:rPr lang="fr-CA" dirty="0"/>
              <a:t>Un évènement menant à 25% de dommage des bourgeons et tuant 4% des vignes mènerait à des pertes financières de 55,7 millions $ en 5 ans</a:t>
            </a:r>
          </a:p>
          <a:p>
            <a:r>
              <a:rPr lang="fr-CA" dirty="0"/>
              <a:t>Données de rusticité sont accessibles sur </a:t>
            </a:r>
            <a:r>
              <a:rPr lang="fr-CA" dirty="0" err="1"/>
              <a:t>VineAlert</a:t>
            </a:r>
            <a:r>
              <a:rPr lang="fr-CA" dirty="0"/>
              <a:t> depuis plus de 10 ans</a:t>
            </a:r>
          </a:p>
          <a:p>
            <a:pPr lvl="1"/>
            <a:r>
              <a:rPr lang="fr-CA" dirty="0"/>
              <a:t>Rapportées pour plus de 12 régions viticoles</a:t>
            </a:r>
          </a:p>
          <a:p>
            <a:pPr lvl="1"/>
            <a:r>
              <a:rPr lang="fr-CA" dirty="0"/>
              <a:t>8 principaux cépages, avec cabernet franc et chardonnay sur presque tous les sites</a:t>
            </a:r>
          </a:p>
          <a:p>
            <a:endParaRPr lang="fr-CA" dirty="0"/>
          </a:p>
        </p:txBody>
      </p:sp>
      <p:graphicFrame>
        <p:nvGraphicFramePr>
          <p:cNvPr id="10" name="Content Placeholder 3">
            <a:extLst>
              <a:ext uri="{FF2B5EF4-FFF2-40B4-BE49-F238E27FC236}">
                <a16:creationId xmlns:a16="http://schemas.microsoft.com/office/drawing/2014/main" id="{F0D9426D-47AA-0489-09DA-9399A2E35E1D}"/>
              </a:ext>
            </a:extLst>
          </p:cNvPr>
          <p:cNvGraphicFramePr>
            <a:graphicFrameLocks/>
          </p:cNvGraphicFramePr>
          <p:nvPr>
            <p:custDataLst>
              <p:tags r:id="rId3"/>
            </p:custDataLst>
            <p:extLst>
              <p:ext uri="{D42A27DB-BD31-4B8C-83A1-F6EECF244321}">
                <p14:modId xmlns:p14="http://schemas.microsoft.com/office/powerpoint/2010/main" val="2728841879"/>
              </p:ext>
            </p:extLst>
          </p:nvPr>
        </p:nvGraphicFramePr>
        <p:xfrm>
          <a:off x="5974080" y="1815465"/>
          <a:ext cx="6074776" cy="37038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17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46E9-17C1-CBB3-EDF1-93DB9E0EFD49}"/>
              </a:ext>
            </a:extLst>
          </p:cNvPr>
          <p:cNvSpPr>
            <a:spLocks noGrp="1"/>
          </p:cNvSpPr>
          <p:nvPr>
            <p:ph type="title"/>
            <p:custDataLst>
              <p:tags r:id="rId1"/>
            </p:custDataLst>
          </p:nvPr>
        </p:nvSpPr>
        <p:spPr/>
        <p:txBody>
          <a:bodyPr/>
          <a:lstStyle/>
          <a:p>
            <a:r>
              <a:rPr lang="fr-CA" dirty="0"/>
              <a:t>Visite de </a:t>
            </a:r>
            <a:r>
              <a:rPr lang="fr-CA" dirty="0" err="1"/>
              <a:t>VineAlert</a:t>
            </a:r>
            <a:endParaRPr lang="fr-CA" dirty="0"/>
          </a:p>
        </p:txBody>
      </p:sp>
      <p:sp>
        <p:nvSpPr>
          <p:cNvPr id="3" name="Content Placeholder 2">
            <a:extLst>
              <a:ext uri="{FF2B5EF4-FFF2-40B4-BE49-F238E27FC236}">
                <a16:creationId xmlns:a16="http://schemas.microsoft.com/office/drawing/2014/main" id="{78D1F9AD-6004-2380-A271-92BE2FA88C40}"/>
              </a:ext>
            </a:extLst>
          </p:cNvPr>
          <p:cNvSpPr>
            <a:spLocks noGrp="1"/>
          </p:cNvSpPr>
          <p:nvPr>
            <p:ph idx="1"/>
            <p:custDataLst>
              <p:tags r:id="rId2"/>
            </p:custDataLst>
          </p:nvPr>
        </p:nvSpPr>
        <p:spPr/>
        <p:txBody>
          <a:bodyPr/>
          <a:lstStyle/>
          <a:p>
            <a:endParaRPr lang="fr-CA"/>
          </a:p>
        </p:txBody>
      </p:sp>
    </p:spTree>
    <p:extLst>
      <p:ext uri="{BB962C8B-B14F-4D97-AF65-F5344CB8AC3E}">
        <p14:creationId xmlns:p14="http://schemas.microsoft.com/office/powerpoint/2010/main" val="22471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A161-554E-86AE-39D0-7E65A8260AA4}"/>
              </a:ext>
            </a:extLst>
          </p:cNvPr>
          <p:cNvSpPr>
            <a:spLocks noGrp="1"/>
          </p:cNvSpPr>
          <p:nvPr>
            <p:ph type="title"/>
            <p:custDataLst>
              <p:tags r:id="rId1"/>
            </p:custDataLst>
          </p:nvPr>
        </p:nvSpPr>
        <p:spPr/>
        <p:txBody>
          <a:bodyPr/>
          <a:lstStyle/>
          <a:p>
            <a:r>
              <a:rPr lang="fr-CA" dirty="0"/>
              <a:t>Points à retenir</a:t>
            </a:r>
          </a:p>
        </p:txBody>
      </p:sp>
      <p:sp>
        <p:nvSpPr>
          <p:cNvPr id="4" name="Date Placeholder 3">
            <a:extLst>
              <a:ext uri="{FF2B5EF4-FFF2-40B4-BE49-F238E27FC236}">
                <a16:creationId xmlns:a16="http://schemas.microsoft.com/office/drawing/2014/main" id="{EF8E9BE0-A40E-CEA6-7B76-17E0EA92E304}"/>
              </a:ext>
            </a:extLst>
          </p:cNvPr>
          <p:cNvSpPr>
            <a:spLocks noGrp="1"/>
          </p:cNvSpPr>
          <p:nvPr>
            <p:ph type="dt" sz="half" idx="10"/>
            <p:custDataLst>
              <p:tags r:id="rId2"/>
            </p:custDataLst>
          </p:nvPr>
        </p:nvSpPr>
        <p:spPr/>
        <p:txBody>
          <a:bodyPr/>
          <a:lstStyle/>
          <a:p>
            <a:fld id="{51FBC501-EF87-4144-8168-C4DF67E61CE7}" type="datetime1">
              <a:rPr lang="en-CA" smtClean="0"/>
              <a:t>2023-01-18</a:t>
            </a:fld>
            <a:endParaRPr lang="en-CA"/>
          </a:p>
        </p:txBody>
      </p:sp>
      <p:sp>
        <p:nvSpPr>
          <p:cNvPr id="5" name="Slide Number Placeholder 4">
            <a:extLst>
              <a:ext uri="{FF2B5EF4-FFF2-40B4-BE49-F238E27FC236}">
                <a16:creationId xmlns:a16="http://schemas.microsoft.com/office/drawing/2014/main" id="{C1E33C08-2D54-D6A9-8743-39B476105E40}"/>
              </a:ext>
            </a:extLst>
          </p:cNvPr>
          <p:cNvSpPr>
            <a:spLocks noGrp="1"/>
          </p:cNvSpPr>
          <p:nvPr>
            <p:ph type="sldNum" sz="quarter" idx="12"/>
            <p:custDataLst>
              <p:tags r:id="rId3"/>
            </p:custDataLst>
          </p:nvPr>
        </p:nvSpPr>
        <p:spPr/>
        <p:txBody>
          <a:bodyPr/>
          <a:lstStyle/>
          <a:p>
            <a:fld id="{BE39904D-4978-42E2-A6B8-62225D6A4E7A}" type="slidenum">
              <a:rPr lang="en-CA" smtClean="0"/>
              <a:pPr/>
              <a:t>17</a:t>
            </a:fld>
            <a:endParaRPr lang="en-CA"/>
          </a:p>
        </p:txBody>
      </p:sp>
      <p:graphicFrame>
        <p:nvGraphicFramePr>
          <p:cNvPr id="6" name="Diagram 5">
            <a:extLst>
              <a:ext uri="{FF2B5EF4-FFF2-40B4-BE49-F238E27FC236}">
                <a16:creationId xmlns:a16="http://schemas.microsoft.com/office/drawing/2014/main" id="{FE01CA47-9C86-BDEF-7BC1-5942B8F785CC}"/>
              </a:ext>
            </a:extLst>
          </p:cNvPr>
          <p:cNvGraphicFramePr/>
          <p:nvPr>
            <p:custDataLst>
              <p:tags r:id="rId4"/>
            </p:custDataLst>
            <p:extLst>
              <p:ext uri="{D42A27DB-BD31-4B8C-83A1-F6EECF244321}">
                <p14:modId xmlns:p14="http://schemas.microsoft.com/office/powerpoint/2010/main" val="351365020"/>
              </p:ext>
            </p:extLst>
          </p:nvPr>
        </p:nvGraphicFramePr>
        <p:xfrm>
          <a:off x="1310543" y="1683120"/>
          <a:ext cx="9570913"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411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graphicEl>
                                              <a:dgm id="{7B1F3DBE-AFDC-418E-8FEA-95F6EF8D849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graphicEl>
                                              <a:dgm id="{38E45B4E-5373-4A5E-992B-F2845D25F23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graphicEl>
                                              <a:dgm id="{5CD056D1-E916-41C7-A762-483C683AB8A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B1F3DBE-AFDC-418E-8FEA-95F6EF8D849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8E45B4E-5373-4A5E-992B-F2845D25F23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CD056D1-E916-41C7-A762-483C683AB8A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graphicEl>
                                              <a:dgm id="{7B1F3DBE-AFDC-418E-8FEA-95F6EF8D849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graphicEl>
                                              <a:dgm id="{38E45B4E-5373-4A5E-992B-F2845D25F23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graphicEl>
                                              <a:dgm id="{5CD056D1-E916-41C7-A762-483C683AB8A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Graphic spid="6" grpId="2">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ECE2-0546-4BE1-ADFC-975096B9FAF4}"/>
              </a:ext>
            </a:extLst>
          </p:cNvPr>
          <p:cNvSpPr>
            <a:spLocks noGrp="1"/>
          </p:cNvSpPr>
          <p:nvPr>
            <p:ph type="title"/>
            <p:custDataLst>
              <p:tags r:id="rId1"/>
            </p:custDataLst>
          </p:nvPr>
        </p:nvSpPr>
        <p:spPr/>
        <p:txBody>
          <a:bodyPr/>
          <a:lstStyle/>
          <a:p>
            <a:r>
              <a:rPr lang="fr-CA"/>
              <a:t>Remerciements</a:t>
            </a:r>
            <a:endParaRPr lang="en-CA"/>
          </a:p>
        </p:txBody>
      </p:sp>
      <p:sp>
        <p:nvSpPr>
          <p:cNvPr id="3" name="Content Placeholder 2">
            <a:extLst>
              <a:ext uri="{FF2B5EF4-FFF2-40B4-BE49-F238E27FC236}">
                <a16:creationId xmlns:a16="http://schemas.microsoft.com/office/drawing/2014/main" id="{250206C0-A318-4857-9C43-B8A746A415A8}"/>
              </a:ext>
            </a:extLst>
          </p:cNvPr>
          <p:cNvSpPr>
            <a:spLocks noGrp="1"/>
          </p:cNvSpPr>
          <p:nvPr>
            <p:ph idx="1"/>
            <p:custDataLst>
              <p:tags r:id="rId2"/>
            </p:custDataLst>
          </p:nvPr>
        </p:nvSpPr>
        <p:spPr>
          <a:xfrm>
            <a:off x="485224" y="1882554"/>
            <a:ext cx="5738203" cy="4351338"/>
          </a:xfrm>
        </p:spPr>
        <p:txBody>
          <a:bodyPr/>
          <a:lstStyle/>
          <a:p>
            <a:r>
              <a:rPr lang="fr-CA" sz="2000" dirty="0"/>
              <a:t>Merci aux équipes du CRAM, de Brock </a:t>
            </a:r>
            <a:r>
              <a:rPr lang="fr-CA" sz="2000" dirty="0" err="1"/>
              <a:t>University</a:t>
            </a:r>
            <a:r>
              <a:rPr lang="fr-CA" sz="2000" dirty="0"/>
              <a:t> et du Cool </a:t>
            </a:r>
            <a:r>
              <a:rPr lang="fr-CA" sz="2000" dirty="0" err="1"/>
              <a:t>Climate</a:t>
            </a:r>
            <a:r>
              <a:rPr lang="fr-CA" sz="2000" dirty="0"/>
              <a:t> </a:t>
            </a:r>
            <a:r>
              <a:rPr lang="fr-CA" sz="2000" dirty="0" err="1"/>
              <a:t>Oenology</a:t>
            </a:r>
            <a:r>
              <a:rPr lang="fr-CA" sz="2000" dirty="0"/>
              <a:t> and </a:t>
            </a:r>
            <a:r>
              <a:rPr lang="fr-CA" sz="2000"/>
              <a:t>Viticulture Institute</a:t>
            </a:r>
            <a:endParaRPr lang="fr-CA" sz="2000" dirty="0"/>
          </a:p>
          <a:p>
            <a:r>
              <a:rPr lang="fr-CA" sz="2000" dirty="0">
                <a:effectLst/>
                <a:ea typeface="Calibri" panose="020F0502020204030204" pitchFamily="34" charset="0"/>
              </a:rPr>
              <a:t>Le financement de ce projet provient en partie du programme des Grappes scientifiques financé par Agriculture et Agroalimentaire Canada, sous la grappe scientifique viticulture et œnologie. Un appui financier est aussi apporté par le Conseil des vins du Québec dans le cadre de la grappe scientifique</a:t>
            </a:r>
            <a:endParaRPr lang="fr-CA" sz="2000" dirty="0"/>
          </a:p>
          <a:p>
            <a:endParaRPr lang="en-CA" dirty="0"/>
          </a:p>
        </p:txBody>
      </p:sp>
      <p:sp>
        <p:nvSpPr>
          <p:cNvPr id="4" name="Date Placeholder 3">
            <a:extLst>
              <a:ext uri="{FF2B5EF4-FFF2-40B4-BE49-F238E27FC236}">
                <a16:creationId xmlns:a16="http://schemas.microsoft.com/office/drawing/2014/main" id="{9FC14A26-3BC1-4029-BB48-8352867412DC}"/>
              </a:ext>
            </a:extLst>
          </p:cNvPr>
          <p:cNvSpPr>
            <a:spLocks noGrp="1"/>
          </p:cNvSpPr>
          <p:nvPr>
            <p:ph type="dt" sz="half" idx="10"/>
            <p:custDataLst>
              <p:tags r:id="rId3"/>
            </p:custDataLst>
          </p:nvPr>
        </p:nvSpPr>
        <p:spPr/>
        <p:txBody>
          <a:bodyPr/>
          <a:lstStyle/>
          <a:p>
            <a:fld id="{51FBC501-EF87-4144-8168-C4DF67E61CE7}" type="datetime1">
              <a:rPr lang="en-CA" smtClean="0"/>
              <a:t>2023-01-18</a:t>
            </a:fld>
            <a:endParaRPr lang="en-CA"/>
          </a:p>
        </p:txBody>
      </p:sp>
      <p:sp>
        <p:nvSpPr>
          <p:cNvPr id="5" name="Slide Number Placeholder 4">
            <a:extLst>
              <a:ext uri="{FF2B5EF4-FFF2-40B4-BE49-F238E27FC236}">
                <a16:creationId xmlns:a16="http://schemas.microsoft.com/office/drawing/2014/main" id="{7E62653E-01E7-4DF1-9D1D-A25FC8BE6C42}"/>
              </a:ext>
            </a:extLst>
          </p:cNvPr>
          <p:cNvSpPr>
            <a:spLocks noGrp="1"/>
          </p:cNvSpPr>
          <p:nvPr>
            <p:ph type="sldNum" sz="quarter" idx="12"/>
            <p:custDataLst>
              <p:tags r:id="rId4"/>
            </p:custDataLst>
          </p:nvPr>
        </p:nvSpPr>
        <p:spPr/>
        <p:txBody>
          <a:bodyPr/>
          <a:lstStyle/>
          <a:p>
            <a:fld id="{BE39904D-4978-42E2-A6B8-62225D6A4E7A}" type="slidenum">
              <a:rPr lang="en-CA" smtClean="0"/>
              <a:pPr/>
              <a:t>18</a:t>
            </a:fld>
            <a:endParaRPr lang="en-CA"/>
          </a:p>
        </p:txBody>
      </p:sp>
      <p:pic>
        <p:nvPicPr>
          <p:cNvPr id="6" name="Picture 5" descr="A picture containing outdoor, tree, grass, sky&#10;&#10;Description automatically generated">
            <a:extLst>
              <a:ext uri="{FF2B5EF4-FFF2-40B4-BE49-F238E27FC236}">
                <a16:creationId xmlns:a16="http://schemas.microsoft.com/office/drawing/2014/main" id="{05EDA933-A1BB-4BBD-A45C-6C271591217C}"/>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6576403" y="2076163"/>
            <a:ext cx="5339793" cy="2809593"/>
          </a:xfrm>
          <a:prstGeom prst="rect">
            <a:avLst/>
          </a:prstGeom>
        </p:spPr>
      </p:pic>
      <p:pic>
        <p:nvPicPr>
          <p:cNvPr id="7" name="Picture 6" descr="A picture containing text, mug, vessel, tableware&#10;&#10;Description automatically generated">
            <a:extLst>
              <a:ext uri="{FF2B5EF4-FFF2-40B4-BE49-F238E27FC236}">
                <a16:creationId xmlns:a16="http://schemas.microsoft.com/office/drawing/2014/main" id="{E9046832-86C0-4142-A32D-8C54B42F2740}"/>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212247" y="5321772"/>
            <a:ext cx="1585213" cy="378558"/>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37BAA73B-0168-4610-A6DE-8B04AEBA044C}"/>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3963730" y="5124045"/>
            <a:ext cx="1511426" cy="1039107"/>
          </a:xfrm>
          <a:prstGeom prst="rect">
            <a:avLst/>
          </a:prstGeom>
        </p:spPr>
      </p:pic>
      <p:pic>
        <p:nvPicPr>
          <p:cNvPr id="9" name="Picture 8" descr="Text&#10;&#10;Description automatically generated">
            <a:extLst>
              <a:ext uri="{FF2B5EF4-FFF2-40B4-BE49-F238E27FC236}">
                <a16:creationId xmlns:a16="http://schemas.microsoft.com/office/drawing/2014/main" id="{105AC64B-D306-4549-8264-2A584871C123}"/>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2151244" y="5090598"/>
            <a:ext cx="1640405" cy="986806"/>
          </a:xfrm>
          <a:prstGeom prst="rect">
            <a:avLst/>
          </a:prstGeom>
        </p:spPr>
      </p:pic>
      <p:pic>
        <p:nvPicPr>
          <p:cNvPr id="10" name="Picture 2" descr="Résultat de recherche d'images pour &quot;université de brock ccovi&quot;">
            <a:extLst>
              <a:ext uri="{FF2B5EF4-FFF2-40B4-BE49-F238E27FC236}">
                <a16:creationId xmlns:a16="http://schemas.microsoft.com/office/drawing/2014/main" id="{C29AC5B9-9D9B-481B-9A16-C2B7603A5007}"/>
              </a:ext>
            </a:extLst>
          </p:cNvPr>
          <p:cNvPicPr>
            <a:picLocks noChangeAspect="1" noChangeArrowheads="1"/>
          </p:cNvPicPr>
          <p:nvPr>
            <p:custDataLst>
              <p:tags r:id="rId9"/>
            </p:custDataLst>
          </p:nvPr>
        </p:nvPicPr>
        <p:blipFill>
          <a:blip r:embed="rId18" cstate="email">
            <a:extLst>
              <a:ext uri="{28A0092B-C50C-407E-A947-70E740481C1C}">
                <a14:useLocalDpi xmlns:a14="http://schemas.microsoft.com/office/drawing/2010/main"/>
              </a:ext>
            </a:extLst>
          </a:blip>
          <a:srcRect/>
          <a:stretch>
            <a:fillRect/>
          </a:stretch>
        </p:blipFill>
        <p:spPr bwMode="auto">
          <a:xfrm>
            <a:off x="8998778" y="5027028"/>
            <a:ext cx="649772" cy="1233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with medium confidence">
            <a:extLst>
              <a:ext uri="{FF2B5EF4-FFF2-40B4-BE49-F238E27FC236}">
                <a16:creationId xmlns:a16="http://schemas.microsoft.com/office/drawing/2014/main" id="{49B068AD-25D8-4746-B6F7-354E16A3004F}"/>
              </a:ext>
            </a:extLst>
          </p:cNvPr>
          <p:cNvPicPr>
            <a:picLocks noChangeAspect="1"/>
          </p:cNvPicPr>
          <p:nvPr>
            <p:custDataLst>
              <p:tags r:id="rId10"/>
            </p:custDataLst>
          </p:nvPr>
        </p:nvPicPr>
        <p:blipFill>
          <a:blip r:embed="rId19">
            <a:extLst>
              <a:ext uri="{28A0092B-C50C-407E-A947-70E740481C1C}">
                <a14:useLocalDpi xmlns:a14="http://schemas.microsoft.com/office/drawing/2010/main" val="0"/>
              </a:ext>
            </a:extLst>
          </a:blip>
          <a:stretch>
            <a:fillRect/>
          </a:stretch>
        </p:blipFill>
        <p:spPr>
          <a:xfrm>
            <a:off x="5729808" y="5282058"/>
            <a:ext cx="2563019" cy="614465"/>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05B10DEE-9D78-4C45-ADD2-998ECDC6C594}"/>
              </a:ext>
            </a:extLst>
          </p:cNvPr>
          <p:cNvPicPr>
            <a:picLocks noChangeAspect="1"/>
          </p:cNvPicPr>
          <p:nvPr>
            <p:custDataLst>
              <p:tags r:id="rId11"/>
            </p:custDataLst>
          </p:nvPr>
        </p:nvPicPr>
        <p:blipFill>
          <a:blip r:embed="rId20">
            <a:extLst>
              <a:ext uri="{28A0092B-C50C-407E-A947-70E740481C1C}">
                <a14:useLocalDpi xmlns:a14="http://schemas.microsoft.com/office/drawing/2010/main" val="0"/>
              </a:ext>
            </a:extLst>
          </a:blip>
          <a:stretch>
            <a:fillRect/>
          </a:stretch>
        </p:blipFill>
        <p:spPr>
          <a:xfrm>
            <a:off x="10022092" y="5251775"/>
            <a:ext cx="1988634" cy="632019"/>
          </a:xfrm>
          <a:prstGeom prst="rect">
            <a:avLst/>
          </a:prstGeom>
        </p:spPr>
      </p:pic>
    </p:spTree>
    <p:extLst>
      <p:ext uri="{BB962C8B-B14F-4D97-AF65-F5344CB8AC3E}">
        <p14:creationId xmlns:p14="http://schemas.microsoft.com/office/powerpoint/2010/main" val="427568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B2A7-5895-7400-265B-5EB6228D7F70}"/>
              </a:ext>
            </a:extLst>
          </p:cNvPr>
          <p:cNvSpPr>
            <a:spLocks noGrp="1"/>
          </p:cNvSpPr>
          <p:nvPr>
            <p:ph type="title"/>
            <p:custDataLst>
              <p:tags r:id="rId1"/>
            </p:custDataLst>
          </p:nvPr>
        </p:nvSpPr>
        <p:spPr/>
        <p:txBody>
          <a:bodyPr/>
          <a:lstStyle/>
          <a:p>
            <a:r>
              <a:rPr lang="fr-CA" dirty="0"/>
              <a:t>Objectifs de la présentation</a:t>
            </a:r>
          </a:p>
        </p:txBody>
      </p:sp>
      <p:graphicFrame>
        <p:nvGraphicFramePr>
          <p:cNvPr id="5" name="Diagram 4">
            <a:extLst>
              <a:ext uri="{FF2B5EF4-FFF2-40B4-BE49-F238E27FC236}">
                <a16:creationId xmlns:a16="http://schemas.microsoft.com/office/drawing/2014/main" id="{1C6AAE7E-2817-E2DC-814D-EEF042376BA4}"/>
              </a:ext>
            </a:extLst>
          </p:cNvPr>
          <p:cNvGraphicFramePr/>
          <p:nvPr>
            <p:custDataLst>
              <p:tags r:id="rId2"/>
            </p:custDataLst>
            <p:extLst>
              <p:ext uri="{D42A27DB-BD31-4B8C-83A1-F6EECF244321}">
                <p14:modId xmlns:p14="http://schemas.microsoft.com/office/powerpoint/2010/main" val="3217578407"/>
              </p:ext>
            </p:extLst>
          </p:nvPr>
        </p:nvGraphicFramePr>
        <p:xfrm>
          <a:off x="0" y="1180409"/>
          <a:ext cx="12075622" cy="47881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1579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07BD-4F32-44EA-81CA-C609FA5C9E60}"/>
              </a:ext>
            </a:extLst>
          </p:cNvPr>
          <p:cNvSpPr>
            <a:spLocks noGrp="1"/>
          </p:cNvSpPr>
          <p:nvPr>
            <p:ph type="title"/>
            <p:custDataLst>
              <p:tags r:id="rId1"/>
            </p:custDataLst>
          </p:nvPr>
        </p:nvSpPr>
        <p:spPr/>
        <p:txBody>
          <a:bodyPr/>
          <a:lstStyle/>
          <a:p>
            <a:r>
              <a:rPr lang="fr-CA" dirty="0"/>
              <a:t>Rusticité</a:t>
            </a:r>
            <a:endParaRPr lang="en-CA" dirty="0"/>
          </a:p>
        </p:txBody>
      </p:sp>
      <p:sp>
        <p:nvSpPr>
          <p:cNvPr id="3" name="Content Placeholder 2">
            <a:extLst>
              <a:ext uri="{FF2B5EF4-FFF2-40B4-BE49-F238E27FC236}">
                <a16:creationId xmlns:a16="http://schemas.microsoft.com/office/drawing/2014/main" id="{F9757FB7-DF08-4031-B506-78E4C3AB1442}"/>
              </a:ext>
            </a:extLst>
          </p:cNvPr>
          <p:cNvSpPr>
            <a:spLocks noGrp="1"/>
          </p:cNvSpPr>
          <p:nvPr>
            <p:ph idx="1"/>
            <p:custDataLst>
              <p:tags r:id="rId2"/>
            </p:custDataLst>
          </p:nvPr>
        </p:nvSpPr>
        <p:spPr>
          <a:xfrm>
            <a:off x="191780" y="1683120"/>
            <a:ext cx="5911671" cy="4351338"/>
          </a:xfrm>
        </p:spPr>
        <p:txBody>
          <a:bodyPr>
            <a:normAutofit fontScale="92500" lnSpcReduction="20000"/>
          </a:bodyPr>
          <a:lstStyle/>
          <a:p>
            <a:r>
              <a:rPr lang="fr-CA" dirty="0"/>
              <a:t>Capacité de la vigne à résister à un stress abiotique</a:t>
            </a:r>
          </a:p>
          <a:p>
            <a:r>
              <a:rPr lang="fr-CA" dirty="0"/>
              <a:t>Profonds changements anatomiques et biochimiques dans la vigne</a:t>
            </a:r>
          </a:p>
          <a:p>
            <a:pPr lvl="1"/>
            <a:r>
              <a:rPr lang="fr-CA" u="sng" dirty="0"/>
              <a:t>Constants</a:t>
            </a:r>
            <a:r>
              <a:rPr lang="fr-CA" dirty="0"/>
              <a:t>: isolation du bourgeon, formation des trichomes et de l’écaille</a:t>
            </a:r>
          </a:p>
          <a:p>
            <a:pPr lvl="1"/>
            <a:r>
              <a:rPr lang="fr-CA" u="sng" dirty="0"/>
              <a:t>Évolutifs</a:t>
            </a:r>
            <a:r>
              <a:rPr lang="fr-CA" dirty="0"/>
              <a:t>: transformation de l’amidon en glucose/fructose, formation raffinose, nouvelles protéines, modifications des parois cellulaires, élimination de l’eau.</a:t>
            </a:r>
          </a:p>
          <a:p>
            <a:r>
              <a:rPr lang="fr-CA" dirty="0"/>
              <a:t>Phénomène dynamique, en changement constant, souvent séparé en phases</a:t>
            </a:r>
          </a:p>
          <a:p>
            <a:pPr lvl="1"/>
            <a:r>
              <a:rPr lang="fr-CA" dirty="0"/>
              <a:t>Suit les changements de température</a:t>
            </a:r>
          </a:p>
          <a:p>
            <a:r>
              <a:rPr lang="fr-CA" dirty="0"/>
              <a:t>Tous les bourgeons ne sont pas égaux</a:t>
            </a:r>
          </a:p>
          <a:p>
            <a:endParaRPr lang="en-CA" dirty="0"/>
          </a:p>
        </p:txBody>
      </p:sp>
      <p:sp>
        <p:nvSpPr>
          <p:cNvPr id="4" name="Date Placeholder 3">
            <a:extLst>
              <a:ext uri="{FF2B5EF4-FFF2-40B4-BE49-F238E27FC236}">
                <a16:creationId xmlns:a16="http://schemas.microsoft.com/office/drawing/2014/main" id="{4E62E5C7-7307-4B14-A80F-EEFC4EE97A8B}"/>
              </a:ext>
            </a:extLst>
          </p:cNvPr>
          <p:cNvSpPr>
            <a:spLocks noGrp="1"/>
          </p:cNvSpPr>
          <p:nvPr>
            <p:ph type="dt" sz="half" idx="10"/>
            <p:custDataLst>
              <p:tags r:id="rId3"/>
            </p:custDataLst>
          </p:nvPr>
        </p:nvSpPr>
        <p:spPr/>
        <p:txBody>
          <a:bodyPr/>
          <a:lstStyle/>
          <a:p>
            <a:fld id="{51FBC501-EF87-4144-8168-C4DF67E61CE7}" type="datetime1">
              <a:rPr lang="en-CA" smtClean="0"/>
              <a:t>2023-01-18</a:t>
            </a:fld>
            <a:endParaRPr lang="en-CA"/>
          </a:p>
        </p:txBody>
      </p:sp>
      <p:sp>
        <p:nvSpPr>
          <p:cNvPr id="5" name="Slide Number Placeholder 4">
            <a:extLst>
              <a:ext uri="{FF2B5EF4-FFF2-40B4-BE49-F238E27FC236}">
                <a16:creationId xmlns:a16="http://schemas.microsoft.com/office/drawing/2014/main" id="{3D5A1E50-8F52-4C95-A3BD-C6DA27E20B7A}"/>
              </a:ext>
            </a:extLst>
          </p:cNvPr>
          <p:cNvSpPr>
            <a:spLocks noGrp="1"/>
          </p:cNvSpPr>
          <p:nvPr>
            <p:ph type="sldNum" sz="quarter" idx="12"/>
            <p:custDataLst>
              <p:tags r:id="rId4"/>
            </p:custDataLst>
          </p:nvPr>
        </p:nvSpPr>
        <p:spPr/>
        <p:txBody>
          <a:bodyPr/>
          <a:lstStyle/>
          <a:p>
            <a:fld id="{BE39904D-4978-42E2-A6B8-62225D6A4E7A}" type="slidenum">
              <a:rPr lang="en-CA" smtClean="0"/>
              <a:pPr/>
              <a:t>3</a:t>
            </a:fld>
            <a:endParaRPr lang="en-CA"/>
          </a:p>
        </p:txBody>
      </p:sp>
      <p:grpSp>
        <p:nvGrpSpPr>
          <p:cNvPr id="20" name="Group 19">
            <a:extLst>
              <a:ext uri="{FF2B5EF4-FFF2-40B4-BE49-F238E27FC236}">
                <a16:creationId xmlns:a16="http://schemas.microsoft.com/office/drawing/2014/main" id="{1F726BD9-69E6-A144-09B6-146BA1470664}"/>
              </a:ext>
            </a:extLst>
          </p:cNvPr>
          <p:cNvGrpSpPr>
            <a:grpSpLocks noChangeAspect="1"/>
          </p:cNvGrpSpPr>
          <p:nvPr>
            <p:custDataLst>
              <p:tags r:id="rId5"/>
            </p:custDataLst>
          </p:nvPr>
        </p:nvGrpSpPr>
        <p:grpSpPr>
          <a:xfrm>
            <a:off x="9425773" y="1705309"/>
            <a:ext cx="2847039" cy="2986092"/>
            <a:chOff x="8427719" y="1825625"/>
            <a:chExt cx="2760601" cy="2895431"/>
          </a:xfrm>
        </p:grpSpPr>
        <p:pic>
          <p:nvPicPr>
            <p:cNvPr id="21" name="Picture 20">
              <a:extLst>
                <a:ext uri="{FF2B5EF4-FFF2-40B4-BE49-F238E27FC236}">
                  <a16:creationId xmlns:a16="http://schemas.microsoft.com/office/drawing/2014/main" id="{3743E9D8-5055-1AD6-AB42-3D5B9E73C99B}"/>
                </a:ext>
              </a:extLst>
            </p:cNvPr>
            <p:cNvPicPr>
              <a:picLocks noChangeAspect="1"/>
            </p:cNvPicPr>
            <p:nvPr/>
          </p:nvPicPr>
          <p:blipFill rotWithShape="1">
            <a:blip r:embed="rId10">
              <a:extLst>
                <a:ext uri="{28A0092B-C50C-407E-A947-70E740481C1C}">
                  <a14:useLocalDpi xmlns:a14="http://schemas.microsoft.com/office/drawing/2010/main" val="0"/>
                </a:ext>
              </a:extLst>
            </a:blip>
            <a:srcRect l="9481" t="2655" r="70727" b="60246"/>
            <a:stretch/>
          </p:blipFill>
          <p:spPr>
            <a:xfrm>
              <a:off x="8427719" y="1825625"/>
              <a:ext cx="2682241" cy="2656935"/>
            </a:xfrm>
            <a:prstGeom prst="rect">
              <a:avLst/>
            </a:prstGeom>
          </p:spPr>
        </p:pic>
        <p:sp>
          <p:nvSpPr>
            <p:cNvPr id="22" name="TextBox 21">
              <a:extLst>
                <a:ext uri="{FF2B5EF4-FFF2-40B4-BE49-F238E27FC236}">
                  <a16:creationId xmlns:a16="http://schemas.microsoft.com/office/drawing/2014/main" id="{2913CE6C-C15F-7C73-593E-B528EDAD8183}"/>
                </a:ext>
              </a:extLst>
            </p:cNvPr>
            <p:cNvSpPr txBox="1">
              <a:spLocks/>
            </p:cNvSpPr>
            <p:nvPr/>
          </p:nvSpPr>
          <p:spPr>
            <a:xfrm>
              <a:off x="9838270" y="4490224"/>
              <a:ext cx="1350050" cy="230832"/>
            </a:xfrm>
            <a:prstGeom prst="rect">
              <a:avLst/>
            </a:prstGeom>
            <a:noFill/>
          </p:spPr>
          <p:txBody>
            <a:bodyPr wrap="none" rtlCol="0">
              <a:spAutoFit/>
            </a:bodyPr>
            <a:lstStyle/>
            <a:p>
              <a:r>
                <a:rPr lang="fr-CA" sz="900" dirty="0"/>
                <a:t>Xie et al 2018 – figure 4A</a:t>
              </a:r>
              <a:endParaRPr lang="en-CA" sz="900" dirty="0"/>
            </a:p>
          </p:txBody>
        </p:sp>
      </p:grpSp>
      <p:grpSp>
        <p:nvGrpSpPr>
          <p:cNvPr id="17" name="Group 16" descr="coupe transversale d'un bourgeon latent avec le bourgeon primaire mort, mais les bourgeons secondaire et tertiaire vivant">
            <a:extLst>
              <a:ext uri="{FF2B5EF4-FFF2-40B4-BE49-F238E27FC236}">
                <a16:creationId xmlns:a16="http://schemas.microsoft.com/office/drawing/2014/main" id="{6EE6F3EF-0884-99F3-60A4-2080768FD10F}"/>
              </a:ext>
            </a:extLst>
          </p:cNvPr>
          <p:cNvGrpSpPr>
            <a:grpSpLocks noChangeAspect="1"/>
          </p:cNvGrpSpPr>
          <p:nvPr>
            <p:custDataLst>
              <p:tags r:id="rId6"/>
            </p:custDataLst>
          </p:nvPr>
        </p:nvGrpSpPr>
        <p:grpSpPr>
          <a:xfrm>
            <a:off x="6192751" y="3292726"/>
            <a:ext cx="4112833" cy="2984112"/>
            <a:chOff x="342462" y="1825625"/>
            <a:chExt cx="5052498" cy="4070713"/>
          </a:xfrm>
        </p:grpSpPr>
        <p:pic>
          <p:nvPicPr>
            <p:cNvPr id="18" name="Picture 17" descr="A picture containing frog&#10;&#10;Description automatically generated">
              <a:extLst>
                <a:ext uri="{FF2B5EF4-FFF2-40B4-BE49-F238E27FC236}">
                  <a16:creationId xmlns:a16="http://schemas.microsoft.com/office/drawing/2014/main" id="{97F77873-FB25-ACD0-D321-D7D5D991AC3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2462" y="1825625"/>
              <a:ext cx="5052498" cy="3817951"/>
            </a:xfrm>
            <a:prstGeom prst="rect">
              <a:avLst/>
            </a:prstGeom>
          </p:spPr>
        </p:pic>
        <p:sp>
          <p:nvSpPr>
            <p:cNvPr id="19" name="TextBox 18">
              <a:extLst>
                <a:ext uri="{FF2B5EF4-FFF2-40B4-BE49-F238E27FC236}">
                  <a16:creationId xmlns:a16="http://schemas.microsoft.com/office/drawing/2014/main" id="{CCAB087D-4087-7702-D0D6-6B20AAF8965E}"/>
                </a:ext>
              </a:extLst>
            </p:cNvPr>
            <p:cNvSpPr txBox="1"/>
            <p:nvPr/>
          </p:nvSpPr>
          <p:spPr>
            <a:xfrm>
              <a:off x="363798" y="5650117"/>
              <a:ext cx="1242648" cy="246221"/>
            </a:xfrm>
            <a:prstGeom prst="rect">
              <a:avLst/>
            </a:prstGeom>
            <a:noFill/>
          </p:spPr>
          <p:txBody>
            <a:bodyPr wrap="none" rtlCol="0">
              <a:spAutoFit/>
            </a:bodyPr>
            <a:lstStyle/>
            <a:p>
              <a:r>
                <a:rPr lang="fr-CA" sz="1000"/>
                <a:t>Willwerth et al 2014</a:t>
              </a:r>
            </a:p>
          </p:txBody>
        </p:sp>
      </p:grpSp>
      <p:grpSp>
        <p:nvGrpSpPr>
          <p:cNvPr id="6" name="Group 5">
            <a:extLst>
              <a:ext uri="{FF2B5EF4-FFF2-40B4-BE49-F238E27FC236}">
                <a16:creationId xmlns:a16="http://schemas.microsoft.com/office/drawing/2014/main" id="{D20FF16D-8F90-4842-84F2-8619B8045A9F}"/>
              </a:ext>
            </a:extLst>
          </p:cNvPr>
          <p:cNvGrpSpPr/>
          <p:nvPr>
            <p:custDataLst>
              <p:tags r:id="rId7"/>
            </p:custDataLst>
          </p:nvPr>
        </p:nvGrpSpPr>
        <p:grpSpPr>
          <a:xfrm>
            <a:off x="6186725" y="1941227"/>
            <a:ext cx="5911671" cy="3835124"/>
            <a:chOff x="0" y="0"/>
            <a:chExt cx="4958715" cy="3263900"/>
          </a:xfrm>
        </p:grpSpPr>
        <p:pic>
          <p:nvPicPr>
            <p:cNvPr id="7" name="Picture 6">
              <a:extLst>
                <a:ext uri="{FF2B5EF4-FFF2-40B4-BE49-F238E27FC236}">
                  <a16:creationId xmlns:a16="http://schemas.microsoft.com/office/drawing/2014/main" id="{DE1BD0CA-F5FC-470F-A104-C799228FF61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4958715" cy="3263900"/>
            </a:xfrm>
            <a:prstGeom prst="rect">
              <a:avLst/>
            </a:prstGeom>
            <a:noFill/>
          </p:spPr>
        </p:pic>
        <p:cxnSp>
          <p:nvCxnSpPr>
            <p:cNvPr id="8" name="Straight Arrow Connector 7">
              <a:extLst>
                <a:ext uri="{FF2B5EF4-FFF2-40B4-BE49-F238E27FC236}">
                  <a16:creationId xmlns:a16="http://schemas.microsoft.com/office/drawing/2014/main" id="{87C5F843-CBCB-406A-9B7F-93184CEE2AA4}"/>
                </a:ext>
              </a:extLst>
            </p:cNvPr>
            <p:cNvCxnSpPr/>
            <p:nvPr/>
          </p:nvCxnSpPr>
          <p:spPr>
            <a:xfrm>
              <a:off x="1193800" y="1136650"/>
              <a:ext cx="565150" cy="419100"/>
            </a:xfrm>
            <a:prstGeom prst="straightConnector1">
              <a:avLst/>
            </a:prstGeom>
            <a:ln w="19050">
              <a:solidFill>
                <a:schemeClr val="bg2">
                  <a:lumMod val="50000"/>
                </a:schemeClr>
              </a:solidFill>
              <a:prstDash val="solid"/>
              <a:tailEnd type="triangle"/>
            </a:ln>
          </p:spPr>
          <p:style>
            <a:lnRef idx="1">
              <a:schemeClr val="dk1"/>
            </a:lnRef>
            <a:fillRef idx="0">
              <a:schemeClr val="dk1"/>
            </a:fillRef>
            <a:effectRef idx="0">
              <a:schemeClr val="dk1"/>
            </a:effectRef>
            <a:fontRef idx="minor">
              <a:schemeClr val="tx1"/>
            </a:fontRef>
          </p:style>
        </p:cxnSp>
        <p:sp>
          <p:nvSpPr>
            <p:cNvPr id="9" name="Text Box 14">
              <a:extLst>
                <a:ext uri="{FF2B5EF4-FFF2-40B4-BE49-F238E27FC236}">
                  <a16:creationId xmlns:a16="http://schemas.microsoft.com/office/drawing/2014/main" id="{16872555-A9E7-4455-A9A7-102BA9BCDDA2}"/>
                </a:ext>
              </a:extLst>
            </p:cNvPr>
            <p:cNvSpPr txBox="1"/>
            <p:nvPr/>
          </p:nvSpPr>
          <p:spPr>
            <a:xfrm>
              <a:off x="711198" y="673100"/>
              <a:ext cx="976630" cy="2794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fr-CA" sz="1100" b="1">
                  <a:effectLst/>
                  <a:latin typeface="Calibri" panose="020F0502020204030204" pitchFamily="34" charset="0"/>
                  <a:ea typeface="Calibri" panose="020F0502020204030204" pitchFamily="34" charset="0"/>
                  <a:cs typeface="Times New Roman" panose="02020603050405020304" pitchFamily="18" charset="0"/>
                </a:rPr>
                <a:t>acclimatation</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9D2F5275-5B8B-477B-A1F4-968E0BC63538}"/>
                </a:ext>
              </a:extLst>
            </p:cNvPr>
            <p:cNvCxnSpPr/>
            <p:nvPr/>
          </p:nvCxnSpPr>
          <p:spPr>
            <a:xfrm>
              <a:off x="1885950" y="654050"/>
              <a:ext cx="6350" cy="2006600"/>
            </a:xfrm>
            <a:prstGeom prst="line">
              <a:avLst/>
            </a:prstGeom>
            <a:ln w="19050">
              <a:solidFill>
                <a:schemeClr val="bg2">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6E73502-A8A0-404D-B878-368EA60CDBC8}"/>
                </a:ext>
              </a:extLst>
            </p:cNvPr>
            <p:cNvCxnSpPr/>
            <p:nvPr/>
          </p:nvCxnSpPr>
          <p:spPr>
            <a:xfrm>
              <a:off x="3155950" y="666750"/>
              <a:ext cx="6350" cy="2006600"/>
            </a:xfrm>
            <a:prstGeom prst="line">
              <a:avLst/>
            </a:prstGeom>
            <a:ln w="19050">
              <a:solidFill>
                <a:schemeClr val="bg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2" name="Text Box 20">
              <a:extLst>
                <a:ext uri="{FF2B5EF4-FFF2-40B4-BE49-F238E27FC236}">
                  <a16:creationId xmlns:a16="http://schemas.microsoft.com/office/drawing/2014/main" id="{8DBD90AF-A7A7-417F-BBFF-38910B8AB9CC}"/>
                </a:ext>
              </a:extLst>
            </p:cNvPr>
            <p:cNvSpPr txBox="1"/>
            <p:nvPr/>
          </p:nvSpPr>
          <p:spPr>
            <a:xfrm>
              <a:off x="2127250" y="673100"/>
              <a:ext cx="844550" cy="565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CA" sz="1100" b="1">
                  <a:effectLst/>
                  <a:latin typeface="Calibri" panose="020F0502020204030204" pitchFamily="34" charset="0"/>
                  <a:ea typeface="Calibri" panose="020F0502020204030204" pitchFamily="34" charset="0"/>
                  <a:cs typeface="Times New Roman" panose="02020603050405020304" pitchFamily="18" charset="0"/>
                </a:rPr>
                <a:t>Maximum </a:t>
              </a:r>
              <a:r>
                <a:rPr lang="fr-CA" sz="1100" b="1" err="1">
                  <a:effectLst/>
                  <a:latin typeface="Calibri" panose="020F0502020204030204" pitchFamily="34" charset="0"/>
                  <a:ea typeface="Calibri" panose="020F0502020204030204" pitchFamily="34" charset="0"/>
                  <a:cs typeface="Times New Roman" panose="02020603050405020304" pitchFamily="18" charset="0"/>
                </a:rPr>
                <a:t>hardiness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F51C2D10-EEB6-4593-A2F0-CA2164F953FE}"/>
                </a:ext>
              </a:extLst>
            </p:cNvPr>
            <p:cNvCxnSpPr/>
            <p:nvPr/>
          </p:nvCxnSpPr>
          <p:spPr>
            <a:xfrm flipV="1">
              <a:off x="3556000" y="1066800"/>
              <a:ext cx="457200" cy="552450"/>
            </a:xfrm>
            <a:prstGeom prst="straightConnector1">
              <a:avLst/>
            </a:prstGeom>
            <a:ln w="19050">
              <a:solidFill>
                <a:schemeClr val="bg2">
                  <a:lumMod val="50000"/>
                </a:schemeClr>
              </a:solidFill>
              <a:prstDash val="solid"/>
              <a:tailEnd type="triangle"/>
            </a:ln>
          </p:spPr>
          <p:style>
            <a:lnRef idx="1">
              <a:schemeClr val="dk1"/>
            </a:lnRef>
            <a:fillRef idx="0">
              <a:schemeClr val="dk1"/>
            </a:fillRef>
            <a:effectRef idx="0">
              <a:schemeClr val="dk1"/>
            </a:effectRef>
            <a:fontRef idx="minor">
              <a:schemeClr val="tx1"/>
            </a:fontRef>
          </p:style>
        </p:cxnSp>
        <p:sp>
          <p:nvSpPr>
            <p:cNvPr id="14" name="Text Box 22">
              <a:extLst>
                <a:ext uri="{FF2B5EF4-FFF2-40B4-BE49-F238E27FC236}">
                  <a16:creationId xmlns:a16="http://schemas.microsoft.com/office/drawing/2014/main" id="{DEC2EE45-1AEC-45AF-8115-BFD1604FD804}"/>
                </a:ext>
              </a:extLst>
            </p:cNvPr>
            <p:cNvSpPr txBox="1"/>
            <p:nvPr/>
          </p:nvSpPr>
          <p:spPr>
            <a:xfrm>
              <a:off x="3206749" y="673100"/>
              <a:ext cx="1177925" cy="27940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fr-CA" sz="1100" b="1">
                  <a:effectLst/>
                  <a:latin typeface="Calibri" panose="020F0502020204030204" pitchFamily="34" charset="0"/>
                  <a:ea typeface="Calibri" panose="020F0502020204030204" pitchFamily="34" charset="0"/>
                  <a:cs typeface="Times New Roman" panose="02020603050405020304" pitchFamily="18" charset="0"/>
                </a:rPr>
                <a:t>désacclimatation</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3">
              <a:extLst>
                <a:ext uri="{FF2B5EF4-FFF2-40B4-BE49-F238E27FC236}">
                  <a16:creationId xmlns:a16="http://schemas.microsoft.com/office/drawing/2014/main" id="{591D28C5-F349-4CA5-B7B3-A8AF849D365D}"/>
                </a:ext>
              </a:extLst>
            </p:cNvPr>
            <p:cNvSpPr txBox="1"/>
            <p:nvPr/>
          </p:nvSpPr>
          <p:spPr>
            <a:xfrm>
              <a:off x="2527300" y="2489200"/>
              <a:ext cx="2368550" cy="234950"/>
            </a:xfrm>
            <a:prstGeom prst="rect">
              <a:avLst/>
            </a:prstGeom>
            <a:solidFill>
              <a:schemeClr val="bg1"/>
            </a:solidFill>
            <a:ln w="6350">
              <a:solidFill>
                <a:schemeClr val="bg2">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CA" sz="900">
                  <a:effectLst/>
                  <a:latin typeface="Calibri" panose="020F0502020204030204" pitchFamily="34" charset="0"/>
                  <a:ea typeface="Calibri" panose="020F0502020204030204" pitchFamily="34" charset="0"/>
                  <a:cs typeface="Times New Roman" panose="02020603050405020304" pitchFamily="18" charset="0"/>
                </a:rPr>
                <a:t>Redoux causant une desacclimatation partielle</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nector: Curved 15">
              <a:extLst>
                <a:ext uri="{FF2B5EF4-FFF2-40B4-BE49-F238E27FC236}">
                  <a16:creationId xmlns:a16="http://schemas.microsoft.com/office/drawing/2014/main" id="{E0B7E1D0-E93B-4ADF-9F5F-A383822082D3}"/>
                </a:ext>
              </a:extLst>
            </p:cNvPr>
            <p:cNvCxnSpPr/>
            <p:nvPr/>
          </p:nvCxnSpPr>
          <p:spPr>
            <a:xfrm>
              <a:off x="2324100" y="2266950"/>
              <a:ext cx="196850" cy="349250"/>
            </a:xfrm>
            <a:prstGeom prst="curvedConnector3">
              <a:avLst>
                <a:gd name="adj1" fmla="val -65517"/>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418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9B94-A4FC-FB3F-5CBA-27CDB33DD1EC}"/>
              </a:ext>
            </a:extLst>
          </p:cNvPr>
          <p:cNvSpPr>
            <a:spLocks noGrp="1"/>
          </p:cNvSpPr>
          <p:nvPr>
            <p:ph type="title"/>
            <p:custDataLst>
              <p:tags r:id="rId1"/>
            </p:custDataLst>
          </p:nvPr>
        </p:nvSpPr>
        <p:spPr/>
        <p:txBody>
          <a:bodyPr/>
          <a:lstStyle/>
          <a:p>
            <a:r>
              <a:rPr lang="fr-CA" dirty="0"/>
              <a:t>Rusticité: distinctions à faire</a:t>
            </a:r>
          </a:p>
        </p:txBody>
      </p:sp>
      <p:sp>
        <p:nvSpPr>
          <p:cNvPr id="3" name="Content Placeholder 2">
            <a:extLst>
              <a:ext uri="{FF2B5EF4-FFF2-40B4-BE49-F238E27FC236}">
                <a16:creationId xmlns:a16="http://schemas.microsoft.com/office/drawing/2014/main" id="{ED44B54C-09BE-4275-A2C6-51ED82FBE47F}"/>
              </a:ext>
            </a:extLst>
          </p:cNvPr>
          <p:cNvSpPr>
            <a:spLocks noGrp="1"/>
          </p:cNvSpPr>
          <p:nvPr>
            <p:ph idx="1"/>
            <p:custDataLst>
              <p:tags r:id="rId2"/>
            </p:custDataLst>
          </p:nvPr>
        </p:nvSpPr>
        <p:spPr>
          <a:xfrm>
            <a:off x="1100051" y="1623885"/>
            <a:ext cx="9991898" cy="581340"/>
          </a:xfrm>
        </p:spPr>
        <p:txBody>
          <a:bodyPr>
            <a:normAutofit fontScale="77500" lnSpcReduction="20000"/>
          </a:bodyPr>
          <a:lstStyle/>
          <a:p>
            <a:pPr marL="0" indent="0">
              <a:buNone/>
            </a:pPr>
            <a:r>
              <a:rPr lang="fr-CA" dirty="0"/>
              <a:t>Les structures de la vigne tolèrent le froid de façon similaire… mais les dommages sont très différents</a:t>
            </a:r>
          </a:p>
        </p:txBody>
      </p:sp>
      <p:pic>
        <p:nvPicPr>
          <p:cNvPr id="15" name="Picture 14" descr="Un cordon de vigne avec une plaie causé par le froid">
            <a:extLst>
              <a:ext uri="{FF2B5EF4-FFF2-40B4-BE49-F238E27FC236}">
                <a16:creationId xmlns:a16="http://schemas.microsoft.com/office/drawing/2014/main" id="{A577A36C-5393-FA18-D31F-E4940958317F}"/>
              </a:ext>
            </a:extLst>
          </p:cNvPr>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l="13540" t="21772" r="24931" b="12191"/>
          <a:stretch/>
        </p:blipFill>
        <p:spPr>
          <a:xfrm>
            <a:off x="838200" y="2372970"/>
            <a:ext cx="4581006" cy="3687476"/>
          </a:xfrm>
          <a:prstGeom prst="rect">
            <a:avLst/>
          </a:prstGeom>
        </p:spPr>
      </p:pic>
      <p:grpSp>
        <p:nvGrpSpPr>
          <p:cNvPr id="16" name="Group 15" descr="coupe transversale d'un bourgeon latent avec le bourgeon primaire mort, mais les bourgeons secondaire et tertiaire vivant">
            <a:extLst>
              <a:ext uri="{FF2B5EF4-FFF2-40B4-BE49-F238E27FC236}">
                <a16:creationId xmlns:a16="http://schemas.microsoft.com/office/drawing/2014/main" id="{9FDDF6E4-D7E2-88AD-D4B0-7140CC5A97E7}"/>
              </a:ext>
            </a:extLst>
          </p:cNvPr>
          <p:cNvGrpSpPr>
            <a:grpSpLocks noChangeAspect="1"/>
          </p:cNvGrpSpPr>
          <p:nvPr>
            <p:custDataLst>
              <p:tags r:id="rId4"/>
            </p:custDataLst>
          </p:nvPr>
        </p:nvGrpSpPr>
        <p:grpSpPr>
          <a:xfrm>
            <a:off x="6631708" y="2442359"/>
            <a:ext cx="4986605" cy="3618087"/>
            <a:chOff x="342462" y="1825625"/>
            <a:chExt cx="5052498" cy="4070713"/>
          </a:xfrm>
        </p:grpSpPr>
        <p:pic>
          <p:nvPicPr>
            <p:cNvPr id="17" name="Picture 16" descr="A picture containing frog&#10;&#10;Description automatically generated">
              <a:extLst>
                <a:ext uri="{FF2B5EF4-FFF2-40B4-BE49-F238E27FC236}">
                  <a16:creationId xmlns:a16="http://schemas.microsoft.com/office/drawing/2014/main" id="{0F5F1834-1DB0-69BA-A5B9-34A85B0622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462" y="1825625"/>
              <a:ext cx="5052498" cy="3817951"/>
            </a:xfrm>
            <a:prstGeom prst="rect">
              <a:avLst/>
            </a:prstGeom>
          </p:spPr>
        </p:pic>
        <p:sp>
          <p:nvSpPr>
            <p:cNvPr id="18" name="TextBox 17">
              <a:extLst>
                <a:ext uri="{FF2B5EF4-FFF2-40B4-BE49-F238E27FC236}">
                  <a16:creationId xmlns:a16="http://schemas.microsoft.com/office/drawing/2014/main" id="{B1DCB101-AC20-B41C-E339-F8C9C006A5C0}"/>
                </a:ext>
              </a:extLst>
            </p:cNvPr>
            <p:cNvSpPr txBox="1"/>
            <p:nvPr/>
          </p:nvSpPr>
          <p:spPr>
            <a:xfrm>
              <a:off x="363798" y="5650117"/>
              <a:ext cx="1242648" cy="246221"/>
            </a:xfrm>
            <a:prstGeom prst="rect">
              <a:avLst/>
            </a:prstGeom>
            <a:noFill/>
          </p:spPr>
          <p:txBody>
            <a:bodyPr wrap="none" rtlCol="0">
              <a:spAutoFit/>
            </a:bodyPr>
            <a:lstStyle/>
            <a:p>
              <a:r>
                <a:rPr lang="fr-CA" sz="1000"/>
                <a:t>Willwerth et al 2014</a:t>
              </a:r>
            </a:p>
          </p:txBody>
        </p:sp>
      </p:grpSp>
    </p:spTree>
    <p:extLst>
      <p:ext uri="{BB962C8B-B14F-4D97-AF65-F5344CB8AC3E}">
        <p14:creationId xmlns:p14="http://schemas.microsoft.com/office/powerpoint/2010/main" val="125890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9B94-A4FC-FB3F-5CBA-27CDB33DD1EC}"/>
              </a:ext>
            </a:extLst>
          </p:cNvPr>
          <p:cNvSpPr>
            <a:spLocks noGrp="1"/>
          </p:cNvSpPr>
          <p:nvPr>
            <p:ph type="title"/>
            <p:custDataLst>
              <p:tags r:id="rId1"/>
            </p:custDataLst>
          </p:nvPr>
        </p:nvSpPr>
        <p:spPr/>
        <p:txBody>
          <a:bodyPr/>
          <a:lstStyle/>
          <a:p>
            <a:r>
              <a:rPr lang="fr-CA" dirty="0"/>
              <a:t>Rusticité: distinctions à faire</a:t>
            </a:r>
          </a:p>
        </p:txBody>
      </p:sp>
      <p:grpSp>
        <p:nvGrpSpPr>
          <p:cNvPr id="16" name="Group 15" descr="coupe transversale d'un bourgeon latent avec le bourgeon primaire mort, mais les bourgeons secondaire et tertiaire vivant">
            <a:extLst>
              <a:ext uri="{FF2B5EF4-FFF2-40B4-BE49-F238E27FC236}">
                <a16:creationId xmlns:a16="http://schemas.microsoft.com/office/drawing/2014/main" id="{9FDDF6E4-D7E2-88AD-D4B0-7140CC5A97E7}"/>
              </a:ext>
            </a:extLst>
          </p:cNvPr>
          <p:cNvGrpSpPr>
            <a:grpSpLocks noChangeAspect="1"/>
          </p:cNvGrpSpPr>
          <p:nvPr>
            <p:custDataLst>
              <p:tags r:id="rId2"/>
            </p:custDataLst>
          </p:nvPr>
        </p:nvGrpSpPr>
        <p:grpSpPr>
          <a:xfrm>
            <a:off x="6631708" y="2442359"/>
            <a:ext cx="4986605" cy="3618087"/>
            <a:chOff x="342462" y="1825625"/>
            <a:chExt cx="5052498" cy="4070713"/>
          </a:xfrm>
        </p:grpSpPr>
        <p:pic>
          <p:nvPicPr>
            <p:cNvPr id="17" name="Picture 16" descr="A picture containing frog&#10;&#10;Description automatically generated">
              <a:extLst>
                <a:ext uri="{FF2B5EF4-FFF2-40B4-BE49-F238E27FC236}">
                  <a16:creationId xmlns:a16="http://schemas.microsoft.com/office/drawing/2014/main" id="{0F5F1834-1DB0-69BA-A5B9-34A85B0622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462" y="1825625"/>
              <a:ext cx="5052498" cy="3817951"/>
            </a:xfrm>
            <a:prstGeom prst="rect">
              <a:avLst/>
            </a:prstGeom>
          </p:spPr>
        </p:pic>
        <p:sp>
          <p:nvSpPr>
            <p:cNvPr id="18" name="TextBox 17">
              <a:extLst>
                <a:ext uri="{FF2B5EF4-FFF2-40B4-BE49-F238E27FC236}">
                  <a16:creationId xmlns:a16="http://schemas.microsoft.com/office/drawing/2014/main" id="{B1DCB101-AC20-B41C-E339-F8C9C006A5C0}"/>
                </a:ext>
              </a:extLst>
            </p:cNvPr>
            <p:cNvSpPr txBox="1"/>
            <p:nvPr/>
          </p:nvSpPr>
          <p:spPr>
            <a:xfrm>
              <a:off x="363798" y="5650117"/>
              <a:ext cx="1242648" cy="246221"/>
            </a:xfrm>
            <a:prstGeom prst="rect">
              <a:avLst/>
            </a:prstGeom>
            <a:noFill/>
          </p:spPr>
          <p:txBody>
            <a:bodyPr wrap="none" rtlCol="0">
              <a:spAutoFit/>
            </a:bodyPr>
            <a:lstStyle/>
            <a:p>
              <a:r>
                <a:rPr lang="fr-CA" sz="1000"/>
                <a:t>Willwerth et al 2014</a:t>
              </a:r>
            </a:p>
          </p:txBody>
        </p:sp>
      </p:grpSp>
      <p:sp>
        <p:nvSpPr>
          <p:cNvPr id="6" name="Content Placeholder 5">
            <a:extLst>
              <a:ext uri="{FF2B5EF4-FFF2-40B4-BE49-F238E27FC236}">
                <a16:creationId xmlns:a16="http://schemas.microsoft.com/office/drawing/2014/main" id="{F75F0E58-418D-CF18-B278-709BED2CF5D9}"/>
              </a:ext>
            </a:extLst>
          </p:cNvPr>
          <p:cNvSpPr>
            <a:spLocks noGrp="1"/>
          </p:cNvSpPr>
          <p:nvPr>
            <p:ph idx="1"/>
            <p:custDataLst>
              <p:tags r:id="rId3"/>
            </p:custDataLst>
          </p:nvPr>
        </p:nvSpPr>
        <p:spPr>
          <a:xfrm>
            <a:off x="573687" y="1825625"/>
            <a:ext cx="5522313" cy="4351338"/>
          </a:xfrm>
        </p:spPr>
        <p:txBody>
          <a:bodyPr>
            <a:normAutofit fontScale="92500" lnSpcReduction="20000"/>
          </a:bodyPr>
          <a:lstStyle/>
          <a:p>
            <a:r>
              <a:rPr lang="fr-CA" dirty="0"/>
              <a:t>La résistance est due à la surfusion de l’eau dans les tissues</a:t>
            </a:r>
          </a:p>
          <a:p>
            <a:r>
              <a:rPr lang="fr-CA" dirty="0"/>
              <a:t>Les bourgeons en dormance, soit le primaire, secondaire ou tertiaire, gèlent d’un coup</a:t>
            </a:r>
          </a:p>
          <a:p>
            <a:r>
              <a:rPr lang="fr-CA" dirty="0"/>
              <a:t>Perte complète de la structure pour l’année suivante </a:t>
            </a:r>
          </a:p>
          <a:p>
            <a:r>
              <a:rPr lang="fr-CA" dirty="0"/>
              <a:t>Facteurs qui améliorent ou réduisent la rusticité DU BOURGEON ne sont pas très bien compris</a:t>
            </a:r>
          </a:p>
          <a:p>
            <a:pPr lvl="1"/>
            <a:r>
              <a:rPr lang="fr-CA" dirty="0">
                <a:highlight>
                  <a:srgbClr val="FFFF00"/>
                </a:highlight>
              </a:rPr>
              <a:t>Sûrement </a:t>
            </a:r>
            <a:r>
              <a:rPr lang="fr-CA" dirty="0"/>
              <a:t>relié à comment le bourgeon ressent le froid et s’ajuste en conséquence</a:t>
            </a:r>
          </a:p>
        </p:txBody>
      </p:sp>
    </p:spTree>
    <p:extLst>
      <p:ext uri="{BB962C8B-B14F-4D97-AF65-F5344CB8AC3E}">
        <p14:creationId xmlns:p14="http://schemas.microsoft.com/office/powerpoint/2010/main" val="289563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9B94-A4FC-FB3F-5CBA-27CDB33DD1EC}"/>
              </a:ext>
            </a:extLst>
          </p:cNvPr>
          <p:cNvSpPr>
            <a:spLocks noGrp="1"/>
          </p:cNvSpPr>
          <p:nvPr>
            <p:ph type="title"/>
            <p:custDataLst>
              <p:tags r:id="rId1"/>
            </p:custDataLst>
          </p:nvPr>
        </p:nvSpPr>
        <p:spPr/>
        <p:txBody>
          <a:bodyPr/>
          <a:lstStyle/>
          <a:p>
            <a:r>
              <a:rPr lang="fr-CA" dirty="0"/>
              <a:t>Rusticité: distinctions à faire</a:t>
            </a:r>
          </a:p>
        </p:txBody>
      </p:sp>
      <p:pic>
        <p:nvPicPr>
          <p:cNvPr id="15" name="Picture 14" descr="Un cordon de vigne avec une plaie causé par le froid">
            <a:extLst>
              <a:ext uri="{FF2B5EF4-FFF2-40B4-BE49-F238E27FC236}">
                <a16:creationId xmlns:a16="http://schemas.microsoft.com/office/drawing/2014/main" id="{A577A36C-5393-FA18-D31F-E4940958317F}"/>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l="13540" t="21772" r="24931" b="12191"/>
          <a:stretch/>
        </p:blipFill>
        <p:spPr>
          <a:xfrm>
            <a:off x="465513" y="2072976"/>
            <a:ext cx="4953693" cy="3987470"/>
          </a:xfrm>
          <a:prstGeom prst="rect">
            <a:avLst/>
          </a:prstGeom>
        </p:spPr>
      </p:pic>
      <p:sp>
        <p:nvSpPr>
          <p:cNvPr id="8" name="Content Placeholder 7">
            <a:extLst>
              <a:ext uri="{FF2B5EF4-FFF2-40B4-BE49-F238E27FC236}">
                <a16:creationId xmlns:a16="http://schemas.microsoft.com/office/drawing/2014/main" id="{3D3F6BD1-0512-EF7C-A064-FD56DDDEBA7F}"/>
              </a:ext>
            </a:extLst>
          </p:cNvPr>
          <p:cNvSpPr>
            <a:spLocks noGrp="1"/>
          </p:cNvSpPr>
          <p:nvPr>
            <p:ph idx="1"/>
            <p:custDataLst>
              <p:tags r:id="rId3"/>
            </p:custDataLst>
          </p:nvPr>
        </p:nvSpPr>
        <p:spPr>
          <a:xfrm>
            <a:off x="5885411" y="2072976"/>
            <a:ext cx="5618017" cy="4103987"/>
          </a:xfrm>
        </p:spPr>
        <p:txBody>
          <a:bodyPr>
            <a:normAutofit fontScale="92500" lnSpcReduction="10000"/>
          </a:bodyPr>
          <a:lstStyle/>
          <a:p>
            <a:r>
              <a:rPr lang="fr-CA" dirty="0"/>
              <a:t>Parties permanentes de la vigne résiste au froid grâce à la surfusion</a:t>
            </a:r>
          </a:p>
          <a:p>
            <a:pPr lvl="1"/>
            <a:r>
              <a:rPr lang="fr-CA" dirty="0"/>
              <a:t>Mais c’est beaucoup plus variable que pour le bourgeon</a:t>
            </a:r>
          </a:p>
          <a:p>
            <a:r>
              <a:rPr lang="fr-CA" dirty="0"/>
              <a:t>Rusticité plus difficile à mesurer</a:t>
            </a:r>
          </a:p>
          <a:p>
            <a:pPr lvl="1"/>
            <a:r>
              <a:rPr lang="fr-CA" dirty="0"/>
              <a:t>Mais généralement plus rustique que les bourgeons primaires</a:t>
            </a:r>
          </a:p>
          <a:p>
            <a:r>
              <a:rPr lang="fr-CA" dirty="0"/>
              <a:t>Peuvent être endommagées sans conséquence visible </a:t>
            </a:r>
          </a:p>
          <a:p>
            <a:pPr lvl="1"/>
            <a:r>
              <a:rPr lang="fr-CA" dirty="0"/>
              <a:t>Peut-être plus relié aux réserves de la vigne </a:t>
            </a:r>
          </a:p>
          <a:p>
            <a:pPr marL="0" indent="0">
              <a:buNone/>
            </a:pPr>
            <a:endParaRPr lang="fr-CA" dirty="0"/>
          </a:p>
        </p:txBody>
      </p:sp>
    </p:spTree>
    <p:extLst>
      <p:ext uri="{BB962C8B-B14F-4D97-AF65-F5344CB8AC3E}">
        <p14:creationId xmlns:p14="http://schemas.microsoft.com/office/powerpoint/2010/main" val="207841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8A5-D848-49F0-9DF3-451ED19BF34B}"/>
              </a:ext>
            </a:extLst>
          </p:cNvPr>
          <p:cNvSpPr>
            <a:spLocks noGrp="1"/>
          </p:cNvSpPr>
          <p:nvPr>
            <p:ph type="title"/>
            <p:custDataLst>
              <p:tags r:id="rId1"/>
            </p:custDataLst>
          </p:nvPr>
        </p:nvSpPr>
        <p:spPr/>
        <p:txBody>
          <a:bodyPr/>
          <a:lstStyle/>
          <a:p>
            <a:r>
              <a:rPr lang="fr-CA" dirty="0"/>
              <a:t>Suivi de rusticité des </a:t>
            </a:r>
            <a:r>
              <a:rPr lang="fr-CA" b="1" dirty="0"/>
              <a:t>bourgeons</a:t>
            </a:r>
            <a:endParaRPr lang="en-CA" b="1" dirty="0"/>
          </a:p>
        </p:txBody>
      </p:sp>
      <p:sp>
        <p:nvSpPr>
          <p:cNvPr id="3" name="Content Placeholder 2">
            <a:extLst>
              <a:ext uri="{FF2B5EF4-FFF2-40B4-BE49-F238E27FC236}">
                <a16:creationId xmlns:a16="http://schemas.microsoft.com/office/drawing/2014/main" id="{C0A0C55C-3D5D-4DB6-A3AD-285683B3FB79}"/>
              </a:ext>
            </a:extLst>
          </p:cNvPr>
          <p:cNvSpPr>
            <a:spLocks noGrp="1"/>
          </p:cNvSpPr>
          <p:nvPr>
            <p:ph idx="1"/>
            <p:custDataLst>
              <p:tags r:id="rId2"/>
            </p:custDataLst>
          </p:nvPr>
        </p:nvSpPr>
        <p:spPr>
          <a:xfrm>
            <a:off x="838200" y="1825625"/>
            <a:ext cx="6421244" cy="4351338"/>
          </a:xfrm>
        </p:spPr>
        <p:txBody>
          <a:bodyPr>
            <a:normAutofit fontScale="85000" lnSpcReduction="20000"/>
          </a:bodyPr>
          <a:lstStyle/>
          <a:p>
            <a:r>
              <a:rPr lang="fr-CA" dirty="0"/>
              <a:t>Au Québec, nous évaluons la rusticité des vignes depuis plus de trois ans</a:t>
            </a:r>
          </a:p>
          <a:p>
            <a:r>
              <a:rPr lang="fr-CA" dirty="0"/>
              <a:t>Évaluation de la rusticité par analyse différentielle thermique (Mills et al 2006, Hébert-Haché et al. 2021)</a:t>
            </a:r>
            <a:r>
              <a:rPr lang="en-CA" dirty="0"/>
              <a:t> </a:t>
            </a:r>
          </a:p>
          <a:p>
            <a:pPr lvl="1"/>
            <a:r>
              <a:rPr lang="en-CA" dirty="0"/>
              <a:t>% </a:t>
            </a:r>
            <a:r>
              <a:rPr lang="en-CA" dirty="0" err="1"/>
              <a:t>survie</a:t>
            </a:r>
            <a:r>
              <a:rPr lang="en-CA" dirty="0"/>
              <a:t> après </a:t>
            </a:r>
            <a:r>
              <a:rPr lang="en-CA" dirty="0" err="1"/>
              <a:t>évènement</a:t>
            </a:r>
            <a:r>
              <a:rPr lang="en-CA" dirty="0"/>
              <a:t> de </a:t>
            </a:r>
            <a:r>
              <a:rPr lang="en-CA" dirty="0" err="1"/>
              <a:t>froid</a:t>
            </a:r>
            <a:r>
              <a:rPr lang="en-CA" dirty="0"/>
              <a:t> </a:t>
            </a:r>
            <a:r>
              <a:rPr lang="en-CA" dirty="0" err="1"/>
              <a:t>extrême</a:t>
            </a:r>
            <a:endParaRPr lang="en-CA" dirty="0"/>
          </a:p>
          <a:p>
            <a:r>
              <a:rPr lang="en-CA" dirty="0" err="1"/>
              <a:t>Réplicat</a:t>
            </a:r>
            <a:r>
              <a:rPr lang="en-CA" dirty="0"/>
              <a:t> et </a:t>
            </a:r>
            <a:r>
              <a:rPr lang="en-CA" dirty="0" err="1"/>
              <a:t>fréquence</a:t>
            </a:r>
            <a:r>
              <a:rPr lang="en-CA" dirty="0"/>
              <a:t>: </a:t>
            </a:r>
          </a:p>
          <a:p>
            <a:pPr lvl="1"/>
            <a:r>
              <a:rPr lang="en-CA" dirty="0"/>
              <a:t>9 </a:t>
            </a:r>
            <a:r>
              <a:rPr lang="en-CA" dirty="0" err="1"/>
              <a:t>vignes</a:t>
            </a:r>
            <a:r>
              <a:rPr lang="en-CA" dirty="0"/>
              <a:t> </a:t>
            </a:r>
            <a:r>
              <a:rPr lang="en-CA" dirty="0" err="1"/>
              <a:t>échantillonnées</a:t>
            </a:r>
            <a:r>
              <a:rPr lang="en-CA" dirty="0"/>
              <a:t>, 45 bourgeons pour </a:t>
            </a:r>
            <a:r>
              <a:rPr lang="en-CA" dirty="0" err="1"/>
              <a:t>chaque</a:t>
            </a:r>
            <a:r>
              <a:rPr lang="en-CA" dirty="0"/>
              <a:t> cépage sur </a:t>
            </a:r>
            <a:r>
              <a:rPr lang="en-CA" dirty="0" err="1"/>
              <a:t>chaque</a:t>
            </a:r>
            <a:r>
              <a:rPr lang="en-CA" dirty="0"/>
              <a:t> site</a:t>
            </a:r>
          </a:p>
          <a:p>
            <a:pPr lvl="1"/>
            <a:r>
              <a:rPr lang="en-CA" dirty="0" err="1"/>
              <a:t>Chaque</a:t>
            </a:r>
            <a:r>
              <a:rPr lang="en-CA" dirty="0"/>
              <a:t> deux </a:t>
            </a:r>
            <a:r>
              <a:rPr lang="en-CA" dirty="0" err="1"/>
              <a:t>ou</a:t>
            </a:r>
            <a:r>
              <a:rPr lang="en-CA" dirty="0"/>
              <a:t> trois </a:t>
            </a:r>
            <a:r>
              <a:rPr lang="en-CA" dirty="0" err="1"/>
              <a:t>semaines</a:t>
            </a:r>
            <a:endParaRPr lang="en-CA" dirty="0"/>
          </a:p>
          <a:p>
            <a:r>
              <a:rPr lang="en-CA" dirty="0"/>
              <a:t>Analyse des </a:t>
            </a:r>
            <a:r>
              <a:rPr lang="en-CA" dirty="0" err="1"/>
              <a:t>données</a:t>
            </a:r>
            <a:r>
              <a:rPr lang="en-CA" dirty="0"/>
              <a:t> avec </a:t>
            </a:r>
            <a:r>
              <a:rPr lang="en-CA" dirty="0" err="1"/>
              <a:t>logiciel</a:t>
            </a:r>
            <a:r>
              <a:rPr lang="en-CA" dirty="0"/>
              <a:t> de CCOVI</a:t>
            </a:r>
          </a:p>
          <a:p>
            <a:pPr lvl="1"/>
            <a:r>
              <a:rPr lang="en-CA" dirty="0"/>
              <a:t>LT10, LT50 et LT90</a:t>
            </a:r>
          </a:p>
          <a:p>
            <a:r>
              <a:rPr lang="en-CA" dirty="0" err="1"/>
              <a:t>Suivi</a:t>
            </a:r>
            <a:r>
              <a:rPr lang="en-CA" dirty="0"/>
              <a:t> </a:t>
            </a:r>
            <a:r>
              <a:rPr lang="en-CA" dirty="0" err="1"/>
              <a:t>météo</a:t>
            </a:r>
            <a:r>
              <a:rPr lang="en-CA" dirty="0"/>
              <a:t> sur </a:t>
            </a:r>
            <a:r>
              <a:rPr lang="en-CA" dirty="0" err="1"/>
              <a:t>chaque</a:t>
            </a:r>
            <a:r>
              <a:rPr lang="en-CA" dirty="0"/>
              <a:t> site avec des </a:t>
            </a:r>
            <a:r>
              <a:rPr lang="en-CA" dirty="0" err="1"/>
              <a:t>capteurs</a:t>
            </a:r>
            <a:r>
              <a:rPr lang="en-CA" dirty="0"/>
              <a:t> de </a:t>
            </a:r>
            <a:r>
              <a:rPr lang="en-CA" dirty="0" err="1"/>
              <a:t>températures</a:t>
            </a:r>
            <a:endParaRPr lang="en-CA" dirty="0"/>
          </a:p>
          <a:p>
            <a:pPr lvl="1"/>
            <a:endParaRPr lang="en-CA" dirty="0"/>
          </a:p>
          <a:p>
            <a:pPr lvl="1"/>
            <a:endParaRPr lang="en-CA" dirty="0"/>
          </a:p>
        </p:txBody>
      </p:sp>
      <p:sp>
        <p:nvSpPr>
          <p:cNvPr id="4" name="Date Placeholder 3">
            <a:extLst>
              <a:ext uri="{FF2B5EF4-FFF2-40B4-BE49-F238E27FC236}">
                <a16:creationId xmlns:a16="http://schemas.microsoft.com/office/drawing/2014/main" id="{21F55340-7FD6-46E0-9089-1F38A012792A}"/>
              </a:ext>
            </a:extLst>
          </p:cNvPr>
          <p:cNvSpPr>
            <a:spLocks noGrp="1"/>
          </p:cNvSpPr>
          <p:nvPr>
            <p:ph type="dt" sz="half" idx="10"/>
            <p:custDataLst>
              <p:tags r:id="rId3"/>
            </p:custDataLst>
          </p:nvPr>
        </p:nvSpPr>
        <p:spPr/>
        <p:txBody>
          <a:bodyPr/>
          <a:lstStyle/>
          <a:p>
            <a:fld id="{51FBC501-EF87-4144-8168-C4DF67E61CE7}" type="datetime1">
              <a:rPr lang="en-CA" smtClean="0"/>
              <a:t>2023-01-18</a:t>
            </a:fld>
            <a:endParaRPr lang="en-CA"/>
          </a:p>
        </p:txBody>
      </p:sp>
      <p:sp>
        <p:nvSpPr>
          <p:cNvPr id="5" name="Slide Number Placeholder 4">
            <a:extLst>
              <a:ext uri="{FF2B5EF4-FFF2-40B4-BE49-F238E27FC236}">
                <a16:creationId xmlns:a16="http://schemas.microsoft.com/office/drawing/2014/main" id="{FD6A8D57-EFF2-45DE-971D-E4626A81CC41}"/>
              </a:ext>
            </a:extLst>
          </p:cNvPr>
          <p:cNvSpPr>
            <a:spLocks noGrp="1"/>
          </p:cNvSpPr>
          <p:nvPr>
            <p:ph type="sldNum" sz="quarter" idx="12"/>
            <p:custDataLst>
              <p:tags r:id="rId4"/>
            </p:custDataLst>
          </p:nvPr>
        </p:nvSpPr>
        <p:spPr/>
        <p:txBody>
          <a:bodyPr/>
          <a:lstStyle/>
          <a:p>
            <a:fld id="{BE39904D-4978-42E2-A6B8-62225D6A4E7A}" type="slidenum">
              <a:rPr lang="en-CA" smtClean="0"/>
              <a:pPr/>
              <a:t>7</a:t>
            </a:fld>
            <a:endParaRPr lang="en-CA"/>
          </a:p>
        </p:txBody>
      </p:sp>
      <p:pic>
        <p:nvPicPr>
          <p:cNvPr id="6" name="Google Shape;378;p5">
            <a:extLst>
              <a:ext uri="{FF2B5EF4-FFF2-40B4-BE49-F238E27FC236}">
                <a16:creationId xmlns:a16="http://schemas.microsoft.com/office/drawing/2014/main" id="{795F92B0-6E4B-420B-AF04-3A2FFB47EBE4}"/>
              </a:ext>
            </a:extLst>
          </p:cNvPr>
          <p:cNvPicPr preferRelativeResize="0">
            <a:picLocks noChangeAspect="1"/>
          </p:cNvPicPr>
          <p:nvPr>
            <p:custDataLst>
              <p:tags r:id="rId5"/>
            </p:custDataLst>
          </p:nvPr>
        </p:nvPicPr>
        <p:blipFill rotWithShape="1">
          <a:blip r:embed="rId11" cstate="email">
            <a:alphaModFix/>
            <a:extLst>
              <a:ext uri="{28A0092B-C50C-407E-A947-70E740481C1C}">
                <a14:useLocalDpi xmlns:a14="http://schemas.microsoft.com/office/drawing/2010/main"/>
              </a:ext>
            </a:extLst>
          </a:blip>
          <a:srcRect/>
          <a:stretch/>
        </p:blipFill>
        <p:spPr>
          <a:xfrm rot="5400000">
            <a:off x="9558058" y="4429202"/>
            <a:ext cx="1976064" cy="1482048"/>
          </a:xfrm>
          <a:prstGeom prst="rect">
            <a:avLst/>
          </a:prstGeom>
          <a:noFill/>
          <a:ln>
            <a:noFill/>
          </a:ln>
        </p:spPr>
      </p:pic>
      <p:pic>
        <p:nvPicPr>
          <p:cNvPr id="7" name="Google Shape;380;p5">
            <a:extLst>
              <a:ext uri="{FF2B5EF4-FFF2-40B4-BE49-F238E27FC236}">
                <a16:creationId xmlns:a16="http://schemas.microsoft.com/office/drawing/2014/main" id="{054202A0-60B6-45F9-9FD8-0CD24DCDC3D0}"/>
              </a:ext>
            </a:extLst>
          </p:cNvPr>
          <p:cNvPicPr preferRelativeResize="0">
            <a:picLocks noChangeAspect="1"/>
          </p:cNvPicPr>
          <p:nvPr>
            <p:custDataLst>
              <p:tags r:id="rId6"/>
            </p:custDataLst>
          </p:nvPr>
        </p:nvPicPr>
        <p:blipFill rotWithShape="1">
          <a:blip r:embed="rId12" cstate="email">
            <a:alphaModFix/>
            <a:extLst>
              <a:ext uri="{28A0092B-C50C-407E-A947-70E740481C1C}">
                <a14:useLocalDpi xmlns:a14="http://schemas.microsoft.com/office/drawing/2010/main"/>
              </a:ext>
            </a:extLst>
          </a:blip>
          <a:srcRect/>
          <a:stretch/>
        </p:blipFill>
        <p:spPr>
          <a:xfrm rot="5400000">
            <a:off x="7527513" y="4443534"/>
            <a:ext cx="1976062" cy="1482046"/>
          </a:xfrm>
          <a:prstGeom prst="rect">
            <a:avLst/>
          </a:prstGeom>
          <a:noFill/>
          <a:ln>
            <a:noFill/>
          </a:ln>
        </p:spPr>
      </p:pic>
      <p:pic>
        <p:nvPicPr>
          <p:cNvPr id="9" name="Google Shape;409;p9">
            <a:extLst>
              <a:ext uri="{FF2B5EF4-FFF2-40B4-BE49-F238E27FC236}">
                <a16:creationId xmlns:a16="http://schemas.microsoft.com/office/drawing/2014/main" id="{7D28BCDB-D13C-408D-881A-3BC96D4648D3}"/>
              </a:ext>
            </a:extLst>
          </p:cNvPr>
          <p:cNvPicPr preferRelativeResize="0">
            <a:picLocks noChangeAspect="1"/>
          </p:cNvPicPr>
          <p:nvPr>
            <p:custDataLst>
              <p:tags r:id="rId7"/>
            </p:custDataLst>
          </p:nvPr>
        </p:nvPicPr>
        <p:blipFill rotWithShape="1">
          <a:blip r:embed="rId13" cstate="email">
            <a:alphaModFix/>
            <a:extLst>
              <a:ext uri="{28A0092B-C50C-407E-A947-70E740481C1C}">
                <a14:useLocalDpi xmlns:a14="http://schemas.microsoft.com/office/drawing/2010/main"/>
              </a:ext>
            </a:extLst>
          </a:blip>
          <a:srcRect/>
          <a:stretch/>
        </p:blipFill>
        <p:spPr>
          <a:xfrm rot="5400000">
            <a:off x="7377423" y="2071900"/>
            <a:ext cx="2276243" cy="1707182"/>
          </a:xfrm>
          <a:prstGeom prst="rect">
            <a:avLst/>
          </a:prstGeom>
          <a:noFill/>
          <a:ln>
            <a:noFill/>
          </a:ln>
        </p:spPr>
      </p:pic>
      <p:pic>
        <p:nvPicPr>
          <p:cNvPr id="10" name="Google Shape;399;p8">
            <a:extLst>
              <a:ext uri="{FF2B5EF4-FFF2-40B4-BE49-F238E27FC236}">
                <a16:creationId xmlns:a16="http://schemas.microsoft.com/office/drawing/2014/main" id="{D91EFC39-347A-4225-9F94-9E69BE096AF7}"/>
              </a:ext>
            </a:extLst>
          </p:cNvPr>
          <p:cNvPicPr preferRelativeResize="0">
            <a:picLocks noChangeAspect="1"/>
          </p:cNvPicPr>
          <p:nvPr>
            <p:custDataLst>
              <p:tags r:id="rId8"/>
            </p:custDataLst>
          </p:nvPr>
        </p:nvPicPr>
        <p:blipFill rotWithShape="1">
          <a:blip r:embed="rId14" cstate="email">
            <a:alphaModFix/>
            <a:extLst>
              <a:ext uri="{28A0092B-C50C-407E-A947-70E740481C1C}">
                <a14:useLocalDpi xmlns:a14="http://schemas.microsoft.com/office/drawing/2010/main"/>
              </a:ext>
            </a:extLst>
          </a:blip>
          <a:srcRect/>
          <a:stretch/>
        </p:blipFill>
        <p:spPr>
          <a:xfrm rot="5400000">
            <a:off x="9396817" y="2092516"/>
            <a:ext cx="2276244" cy="1707183"/>
          </a:xfrm>
          <a:prstGeom prst="rect">
            <a:avLst/>
          </a:prstGeom>
          <a:noFill/>
          <a:ln>
            <a:noFill/>
          </a:ln>
        </p:spPr>
      </p:pic>
    </p:spTree>
    <p:extLst>
      <p:ext uri="{BB962C8B-B14F-4D97-AF65-F5344CB8AC3E}">
        <p14:creationId xmlns:p14="http://schemas.microsoft.com/office/powerpoint/2010/main" val="220525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8239-5C39-4137-9C31-BCA51B9FFDC3}"/>
              </a:ext>
            </a:extLst>
          </p:cNvPr>
          <p:cNvSpPr>
            <a:spLocks noGrp="1"/>
          </p:cNvSpPr>
          <p:nvPr>
            <p:ph type="title"/>
            <p:custDataLst>
              <p:tags r:id="rId1"/>
            </p:custDataLst>
          </p:nvPr>
        </p:nvSpPr>
        <p:spPr>
          <a:xfrm>
            <a:off x="134144" y="166714"/>
            <a:ext cx="10515600" cy="1325563"/>
          </a:xfrm>
        </p:spPr>
        <p:txBody>
          <a:bodyPr>
            <a:normAutofit/>
          </a:bodyPr>
          <a:lstStyle/>
          <a:p>
            <a:r>
              <a:rPr lang="fr-CA" sz="6000" dirty="0"/>
              <a:t>Suivi de rusticité des bourgeons</a:t>
            </a:r>
            <a:endParaRPr lang="en-CA" sz="4400" dirty="0"/>
          </a:p>
        </p:txBody>
      </p:sp>
      <p:sp>
        <p:nvSpPr>
          <p:cNvPr id="5" name="Date Placeholder 4">
            <a:extLst>
              <a:ext uri="{FF2B5EF4-FFF2-40B4-BE49-F238E27FC236}">
                <a16:creationId xmlns:a16="http://schemas.microsoft.com/office/drawing/2014/main" id="{D9B1EFE8-F7C0-49A7-8FF9-D5C142E5CEF2}"/>
              </a:ext>
            </a:extLst>
          </p:cNvPr>
          <p:cNvSpPr>
            <a:spLocks noGrp="1"/>
          </p:cNvSpPr>
          <p:nvPr>
            <p:ph type="dt" sz="half" idx="10"/>
            <p:custDataLst>
              <p:tags r:id="rId2"/>
            </p:custDataLst>
          </p:nvPr>
        </p:nvSpPr>
        <p:spPr/>
        <p:txBody>
          <a:bodyPr/>
          <a:lstStyle/>
          <a:p>
            <a:fld id="{87521CDA-258C-4C9A-A148-8C8F5B2B3B5B}" type="datetime1">
              <a:rPr lang="en-CA" smtClean="0"/>
              <a:t>2023-01-18</a:t>
            </a:fld>
            <a:endParaRPr lang="en-CA"/>
          </a:p>
        </p:txBody>
      </p:sp>
      <p:sp>
        <p:nvSpPr>
          <p:cNvPr id="6" name="Slide Number Placeholder 5">
            <a:extLst>
              <a:ext uri="{FF2B5EF4-FFF2-40B4-BE49-F238E27FC236}">
                <a16:creationId xmlns:a16="http://schemas.microsoft.com/office/drawing/2014/main" id="{B1982E34-957F-4A02-BB05-346AED855C32}"/>
              </a:ext>
            </a:extLst>
          </p:cNvPr>
          <p:cNvSpPr>
            <a:spLocks noGrp="1"/>
          </p:cNvSpPr>
          <p:nvPr>
            <p:ph type="sldNum" sz="quarter" idx="12"/>
            <p:custDataLst>
              <p:tags r:id="rId3"/>
            </p:custDataLst>
          </p:nvPr>
        </p:nvSpPr>
        <p:spPr/>
        <p:txBody>
          <a:bodyPr/>
          <a:lstStyle/>
          <a:p>
            <a:fld id="{BE39904D-4978-42E2-A6B8-62225D6A4E7A}" type="slidenum">
              <a:rPr lang="en-CA" smtClean="0"/>
              <a:t>8</a:t>
            </a:fld>
            <a:endParaRPr lang="en-CA"/>
          </a:p>
        </p:txBody>
      </p:sp>
      <p:sp>
        <p:nvSpPr>
          <p:cNvPr id="4" name="Text Placeholder 3">
            <a:extLst>
              <a:ext uri="{FF2B5EF4-FFF2-40B4-BE49-F238E27FC236}">
                <a16:creationId xmlns:a16="http://schemas.microsoft.com/office/drawing/2014/main" id="{E07397C9-0451-4B7D-8FF2-1F9A70D92C38}"/>
              </a:ext>
            </a:extLst>
          </p:cNvPr>
          <p:cNvSpPr>
            <a:spLocks noGrp="1"/>
          </p:cNvSpPr>
          <p:nvPr>
            <p:ph type="body" sz="half" idx="4294967295"/>
            <p:custDataLst>
              <p:tags r:id="rId4"/>
            </p:custDataLst>
          </p:nvPr>
        </p:nvSpPr>
        <p:spPr>
          <a:xfrm>
            <a:off x="8311587" y="1802434"/>
            <a:ext cx="3746269" cy="3811588"/>
          </a:xfrm>
        </p:spPr>
        <p:txBody>
          <a:bodyPr>
            <a:noAutofit/>
          </a:bodyPr>
          <a:lstStyle/>
          <a:p>
            <a:pPr marL="0" indent="0">
              <a:buNone/>
            </a:pPr>
            <a:r>
              <a:rPr lang="fr-CA" sz="2400" b="1" dirty="0"/>
              <a:t>Cépages blancs</a:t>
            </a:r>
          </a:p>
          <a:p>
            <a:r>
              <a:rPr lang="en-CA" sz="2000" dirty="0"/>
              <a:t>Frontenac </a:t>
            </a:r>
            <a:r>
              <a:rPr lang="en-CA" sz="2000" dirty="0" err="1"/>
              <a:t>blanc</a:t>
            </a:r>
            <a:r>
              <a:rPr lang="en-CA" sz="2000" dirty="0"/>
              <a:t>, Frontenac gris, St-Pépin</a:t>
            </a:r>
          </a:p>
          <a:p>
            <a:r>
              <a:rPr lang="en-CA" sz="2000" dirty="0"/>
              <a:t>Chardonnay, </a:t>
            </a:r>
            <a:r>
              <a:rPr lang="en-CA" sz="2000" dirty="0" err="1"/>
              <a:t>Seyval</a:t>
            </a:r>
            <a:r>
              <a:rPr lang="en-CA" sz="2000" dirty="0"/>
              <a:t>, Vidal</a:t>
            </a:r>
          </a:p>
          <a:p>
            <a:pPr marL="0" indent="0">
              <a:buNone/>
            </a:pPr>
            <a:endParaRPr lang="en-CA" sz="2400" dirty="0"/>
          </a:p>
          <a:p>
            <a:pPr marL="0" indent="0">
              <a:buNone/>
            </a:pPr>
            <a:r>
              <a:rPr lang="en-CA" sz="2400" b="1" dirty="0"/>
              <a:t>Cépages rouges</a:t>
            </a:r>
          </a:p>
          <a:p>
            <a:r>
              <a:rPr lang="en-CA" sz="2000" dirty="0"/>
              <a:t>Frontenac, Marquette, Petite pearl</a:t>
            </a:r>
          </a:p>
          <a:p>
            <a:r>
              <a:rPr lang="en-CA" sz="2000" dirty="0" err="1"/>
              <a:t>Gamaret</a:t>
            </a:r>
            <a:r>
              <a:rPr lang="en-CA" sz="2000" dirty="0"/>
              <a:t>, gamay, pinot noir</a:t>
            </a:r>
          </a:p>
        </p:txBody>
      </p:sp>
      <p:pic>
        <p:nvPicPr>
          <p:cNvPr id="7" name="Content Placeholder 6">
            <a:extLst>
              <a:ext uri="{FF2B5EF4-FFF2-40B4-BE49-F238E27FC236}">
                <a16:creationId xmlns:a16="http://schemas.microsoft.com/office/drawing/2014/main" id="{6E221583-2C20-4F22-B94C-C26416E46F9D}"/>
              </a:ext>
            </a:extLst>
          </p:cNvPr>
          <p:cNvPicPr>
            <a:picLocks noGrp="1" noChangeAspect="1"/>
          </p:cNvPicPr>
          <p:nvPr>
            <p:ph idx="4294967295"/>
            <p:custDataLst>
              <p:tags r:id="rId5"/>
            </p:custDataLst>
          </p:nvPr>
        </p:nvPicPr>
        <p:blipFill rotWithShape="1">
          <a:blip r:embed="rId8">
            <a:extLst>
              <a:ext uri="{28A0092B-C50C-407E-A947-70E740481C1C}">
                <a14:useLocalDpi xmlns:a14="http://schemas.microsoft.com/office/drawing/2010/main" val="0"/>
              </a:ext>
            </a:extLst>
          </a:blip>
          <a:srcRect l="2540" t="18345" b="1096"/>
          <a:stretch/>
        </p:blipFill>
        <p:spPr>
          <a:xfrm>
            <a:off x="134144" y="1802434"/>
            <a:ext cx="7950200" cy="3811588"/>
          </a:xfrm>
        </p:spPr>
      </p:pic>
    </p:spTree>
    <p:extLst>
      <p:ext uri="{BB962C8B-B14F-4D97-AF65-F5344CB8AC3E}">
        <p14:creationId xmlns:p14="http://schemas.microsoft.com/office/powerpoint/2010/main" val="390600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AE9C-1D22-4D13-AEF0-BD29609D20A5}"/>
              </a:ext>
            </a:extLst>
          </p:cNvPr>
          <p:cNvSpPr>
            <a:spLocks noGrp="1"/>
          </p:cNvSpPr>
          <p:nvPr>
            <p:ph type="title"/>
            <p:custDataLst>
              <p:tags r:id="rId1"/>
            </p:custDataLst>
          </p:nvPr>
        </p:nvSpPr>
        <p:spPr/>
        <p:txBody>
          <a:bodyPr>
            <a:normAutofit/>
          </a:bodyPr>
          <a:lstStyle/>
          <a:p>
            <a:pPr algn="ctr"/>
            <a:r>
              <a:rPr lang="fr-CA" sz="3600" dirty="0"/>
              <a:t>Survol des trois dernières années</a:t>
            </a:r>
            <a:endParaRPr lang="en-CA" sz="3600" dirty="0"/>
          </a:p>
        </p:txBody>
      </p:sp>
      <p:sp>
        <p:nvSpPr>
          <p:cNvPr id="4" name="Date Placeholder 3">
            <a:extLst>
              <a:ext uri="{FF2B5EF4-FFF2-40B4-BE49-F238E27FC236}">
                <a16:creationId xmlns:a16="http://schemas.microsoft.com/office/drawing/2014/main" id="{9561CEA2-F7D6-4D35-A331-51D38670E2EF}"/>
              </a:ext>
            </a:extLst>
          </p:cNvPr>
          <p:cNvSpPr>
            <a:spLocks noGrp="1"/>
          </p:cNvSpPr>
          <p:nvPr>
            <p:ph type="dt" sz="half" idx="10"/>
            <p:custDataLst>
              <p:tags r:id="rId2"/>
            </p:custDataLst>
          </p:nvPr>
        </p:nvSpPr>
        <p:spPr/>
        <p:txBody>
          <a:bodyPr/>
          <a:lstStyle/>
          <a:p>
            <a:fld id="{51FBC501-EF87-4144-8168-C4DF67E61CE7}" type="datetime1">
              <a:rPr lang="en-CA" smtClean="0"/>
              <a:t>2023-01-18</a:t>
            </a:fld>
            <a:endParaRPr lang="en-CA"/>
          </a:p>
        </p:txBody>
      </p:sp>
      <p:sp>
        <p:nvSpPr>
          <p:cNvPr id="5" name="Slide Number Placeholder 4">
            <a:extLst>
              <a:ext uri="{FF2B5EF4-FFF2-40B4-BE49-F238E27FC236}">
                <a16:creationId xmlns:a16="http://schemas.microsoft.com/office/drawing/2014/main" id="{2713647E-CD8F-43B0-BA2F-EF16EBCD29C3}"/>
              </a:ext>
            </a:extLst>
          </p:cNvPr>
          <p:cNvSpPr>
            <a:spLocks noGrp="1"/>
          </p:cNvSpPr>
          <p:nvPr>
            <p:ph type="sldNum" sz="quarter" idx="12"/>
            <p:custDataLst>
              <p:tags r:id="rId3"/>
            </p:custDataLst>
          </p:nvPr>
        </p:nvSpPr>
        <p:spPr/>
        <p:txBody>
          <a:bodyPr/>
          <a:lstStyle/>
          <a:p>
            <a:fld id="{BE39904D-4978-42E2-A6B8-62225D6A4E7A}" type="slidenum">
              <a:rPr lang="en-CA" smtClean="0"/>
              <a:pPr/>
              <a:t>9</a:t>
            </a:fld>
            <a:endParaRPr lang="en-CA"/>
          </a:p>
        </p:txBody>
      </p:sp>
      <p:graphicFrame>
        <p:nvGraphicFramePr>
          <p:cNvPr id="9" name="Chart 8">
            <a:extLst>
              <a:ext uri="{FF2B5EF4-FFF2-40B4-BE49-F238E27FC236}">
                <a16:creationId xmlns:a16="http://schemas.microsoft.com/office/drawing/2014/main" id="{12420F02-F47B-9E4A-8E97-58FF6C061900}"/>
              </a:ext>
            </a:extLst>
          </p:cNvPr>
          <p:cNvGraphicFramePr>
            <a:graphicFrameLocks/>
          </p:cNvGraphicFramePr>
          <p:nvPr>
            <p:custDataLst>
              <p:tags r:id="rId4"/>
            </p:custDataLst>
            <p:extLst>
              <p:ext uri="{D42A27DB-BD31-4B8C-83A1-F6EECF244321}">
                <p14:modId xmlns:p14="http://schemas.microsoft.com/office/powerpoint/2010/main" val="2537358206"/>
              </p:ext>
            </p:extLst>
          </p:nvPr>
        </p:nvGraphicFramePr>
        <p:xfrm>
          <a:off x="1363800" y="1495857"/>
          <a:ext cx="9990000" cy="468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02102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CRA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AM" id="{ABBA209C-D460-42BE-8BFC-EFC7C95B7FAB}" vid="{17E59123-2415-499C-A513-5EA04AE15A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CRAM</Template>
  <TotalTime>853</TotalTime>
  <Words>886</Words>
  <Application>Microsoft Office PowerPoint</Application>
  <PresentationFormat>Widescreen</PresentationFormat>
  <Paragraphs>132</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CRAM</vt:lpstr>
      <vt:lpstr>Suivi de la rusticité des vignes et Vine Alert</vt:lpstr>
      <vt:lpstr>Objectifs de la présentation</vt:lpstr>
      <vt:lpstr>Rusticité</vt:lpstr>
      <vt:lpstr>Rusticité: distinctions à faire</vt:lpstr>
      <vt:lpstr>Rusticité: distinctions à faire</vt:lpstr>
      <vt:lpstr>Rusticité: distinctions à faire</vt:lpstr>
      <vt:lpstr>Suivi de rusticité des bourgeons</vt:lpstr>
      <vt:lpstr>Suivi de rusticité des bourgeons</vt:lpstr>
      <vt:lpstr>Survol des trois dernières années</vt:lpstr>
      <vt:lpstr>Overview: winter 2</vt:lpstr>
      <vt:lpstr>Overview: winter 3</vt:lpstr>
      <vt:lpstr>Comparatif de rusticité maximale entre les cépages</vt:lpstr>
      <vt:lpstr>Comparatif de rusticité maximale entre les cépages</vt:lpstr>
      <vt:lpstr>Survie des bourgeons primaires</vt:lpstr>
      <vt:lpstr>Ontario et VineAlert</vt:lpstr>
      <vt:lpstr>Visite de VineAlert</vt:lpstr>
      <vt:lpstr>Points à retenir</vt:lpstr>
      <vt:lpstr>Remerciements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Andréanne Hébert-Haché</dc:creator>
  <cp:lastModifiedBy>Andréanne Hébert-Haché</cp:lastModifiedBy>
  <cp:revision>1</cp:revision>
  <dcterms:created xsi:type="dcterms:W3CDTF">2023-01-03T17:10:00Z</dcterms:created>
  <dcterms:modified xsi:type="dcterms:W3CDTF">2023-01-18T16:13:46Z</dcterms:modified>
</cp:coreProperties>
</file>