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4_EB444B6B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6_4F8D31BB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11_29571231.xml" ContentType="application/vnd.ms-powerpoint.comments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  <p:sldMasterId id="2147483747" r:id="rId5"/>
    <p:sldMasterId id="2147483750" r:id="rId6"/>
    <p:sldMasterId id="2147483751" r:id="rId7"/>
    <p:sldMasterId id="2147483752" r:id="rId8"/>
    <p:sldMasterId id="2147483753" r:id="rId9"/>
    <p:sldMasterId id="2147483754" r:id="rId10"/>
    <p:sldMasterId id="2147483755" r:id="rId11"/>
  </p:sldMasterIdLst>
  <p:notesMasterIdLst>
    <p:notesMasterId r:id="rId33"/>
  </p:notesMasterIdLst>
  <p:sldIdLst>
    <p:sldId id="256" r:id="rId12"/>
    <p:sldId id="257" r:id="rId13"/>
    <p:sldId id="258" r:id="rId14"/>
    <p:sldId id="259" r:id="rId15"/>
    <p:sldId id="270" r:id="rId16"/>
    <p:sldId id="271" r:id="rId17"/>
    <p:sldId id="272" r:id="rId18"/>
    <p:sldId id="260" r:id="rId19"/>
    <p:sldId id="261" r:id="rId20"/>
    <p:sldId id="264" r:id="rId21"/>
    <p:sldId id="262" r:id="rId22"/>
    <p:sldId id="265" r:id="rId23"/>
    <p:sldId id="266" r:id="rId24"/>
    <p:sldId id="267" r:id="rId25"/>
    <p:sldId id="268" r:id="rId26"/>
    <p:sldId id="269" r:id="rId27"/>
    <p:sldId id="273" r:id="rId28"/>
    <p:sldId id="274" r:id="rId29"/>
    <p:sldId id="275" r:id="rId30"/>
    <p:sldId id="422" r:id="rId31"/>
    <p:sldId id="501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ED2877-2E60-E0A5-E567-2DDA797923B2}" name="Claudia Labrecque, agr." initials="CL" userId="S::claudia.labrecque@lecmca.com::6e259643-c1a4-4513-9847-4017599091d5" providerId="AD"/>
  <p188:author id="{F79FFF8E-002C-CCB7-6FA2-15616A7C74EB}" name="Camille Ross" initials="CR" userId="S::camille.ross@lecmca.com::bd080b8f-84f1-46af-9bcc-aeaaafe6a9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11574-B30E-4F92-A0B5-F6A3BDB462A0}" v="205" dt="2024-12-11T16:37:03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810" autoAdjust="0"/>
  </p:normalViewPr>
  <p:slideViewPr>
    <p:cSldViewPr snapToGrid="0">
      <p:cViewPr>
        <p:scale>
          <a:sx n="57" d="100"/>
          <a:sy n="57" d="100"/>
        </p:scale>
        <p:origin x="1018" y="115"/>
      </p:cViewPr>
      <p:guideLst/>
    </p:cSldViewPr>
  </p:slideViewPr>
  <p:notesTextViewPr>
    <p:cViewPr>
      <p:scale>
        <a:sx n="1" d="1"/>
        <a:sy n="1" d="1"/>
      </p:scale>
      <p:origin x="0" y="-61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Ross" userId="bd080b8f-84f1-46af-9bcc-aeaaafe6a9ca" providerId="ADAL" clId="{0E511574-B30E-4F92-A0B5-F6A3BDB462A0}"/>
    <pc:docChg chg="undo custSel addSld delSld modSld sldOrd">
      <pc:chgData name="Camille Ross" userId="bd080b8f-84f1-46af-9bcc-aeaaafe6a9ca" providerId="ADAL" clId="{0E511574-B30E-4F92-A0B5-F6A3BDB462A0}" dt="2024-12-11T16:42:35.980" v="7151" actId="20577"/>
      <pc:docMkLst>
        <pc:docMk/>
      </pc:docMkLst>
      <pc:sldChg chg="addSp delSp modSp mod">
        <pc:chgData name="Camille Ross" userId="bd080b8f-84f1-46af-9bcc-aeaaafe6a9ca" providerId="ADAL" clId="{0E511574-B30E-4F92-A0B5-F6A3BDB462A0}" dt="2024-12-11T11:55:04.800" v="5193"/>
        <pc:sldMkLst>
          <pc:docMk/>
          <pc:sldMk cId="3947121515" sldId="260"/>
        </pc:sldMkLst>
        <pc:spChg chg="add mod">
          <ac:chgData name="Camille Ross" userId="bd080b8f-84f1-46af-9bcc-aeaaafe6a9ca" providerId="ADAL" clId="{0E511574-B30E-4F92-A0B5-F6A3BDB462A0}" dt="2024-12-11T11:55:04.800" v="5193"/>
          <ac:spMkLst>
            <pc:docMk/>
            <pc:sldMk cId="3947121515" sldId="260"/>
            <ac:spMk id="2" creationId="{E6B2CD44-BCDC-AFF0-DC74-CDCDAA82DDBF}"/>
          </ac:spMkLst>
        </pc:spChg>
        <pc:spChg chg="mod">
          <ac:chgData name="Camille Ross" userId="bd080b8f-84f1-46af-9bcc-aeaaafe6a9ca" providerId="ADAL" clId="{0E511574-B30E-4F92-A0B5-F6A3BDB462A0}" dt="2024-12-10T11:27:38.111" v="460" actId="1076"/>
          <ac:spMkLst>
            <pc:docMk/>
            <pc:sldMk cId="3947121515" sldId="260"/>
            <ac:spMk id="34" creationId="{A036E229-1664-3AF3-F920-5F4B2096E162}"/>
          </ac:spMkLst>
        </pc:spChg>
        <pc:spChg chg="mod">
          <ac:chgData name="Camille Ross" userId="bd080b8f-84f1-46af-9bcc-aeaaafe6a9ca" providerId="ADAL" clId="{0E511574-B30E-4F92-A0B5-F6A3BDB462A0}" dt="2024-12-10T11:22:06.253" v="74" actId="20577"/>
          <ac:spMkLst>
            <pc:docMk/>
            <pc:sldMk cId="3947121515" sldId="260"/>
            <ac:spMk id="35" creationId="{87C4884D-2DBD-9281-6B62-CC80BDD56EFC}"/>
          </ac:spMkLst>
        </pc:spChg>
        <pc:spChg chg="del">
          <ac:chgData name="Camille Ross" userId="bd080b8f-84f1-46af-9bcc-aeaaafe6a9ca" providerId="ADAL" clId="{0E511574-B30E-4F92-A0B5-F6A3BDB462A0}" dt="2024-12-11T11:55:04.425" v="5192" actId="478"/>
          <ac:spMkLst>
            <pc:docMk/>
            <pc:sldMk cId="3947121515" sldId="260"/>
            <ac:spMk id="44" creationId="{CCBC53D1-63ED-0CFC-3AD6-F8BB32E66A89}"/>
          </ac:spMkLst>
        </pc:spChg>
        <pc:spChg chg="mod">
          <ac:chgData name="Camille Ross" userId="bd080b8f-84f1-46af-9bcc-aeaaafe6a9ca" providerId="ADAL" clId="{0E511574-B30E-4F92-A0B5-F6A3BDB462A0}" dt="2024-12-11T11:38:44.126" v="4321" actId="20577"/>
          <ac:spMkLst>
            <pc:docMk/>
            <pc:sldMk cId="3947121515" sldId="260"/>
            <ac:spMk id="60" creationId="{601A0529-31CE-E782-1593-B76C98E72ECF}"/>
          </ac:spMkLst>
        </pc:spChg>
        <pc:spChg chg="mod">
          <ac:chgData name="Camille Ross" userId="bd080b8f-84f1-46af-9bcc-aeaaafe6a9ca" providerId="ADAL" clId="{0E511574-B30E-4F92-A0B5-F6A3BDB462A0}" dt="2024-12-11T10:56:45.804" v="2530" actId="404"/>
          <ac:spMkLst>
            <pc:docMk/>
            <pc:sldMk cId="3947121515" sldId="260"/>
            <ac:spMk id="64" creationId="{48DFB58D-228B-9E75-6269-47FC887EA369}"/>
          </ac:spMkLst>
        </pc:spChg>
        <pc:picChg chg="add del">
          <ac:chgData name="Camille Ross" userId="bd080b8f-84f1-46af-9bcc-aeaaafe6a9ca" providerId="ADAL" clId="{0E511574-B30E-4F92-A0B5-F6A3BDB462A0}" dt="2024-12-10T11:18:36.934" v="30" actId="478"/>
          <ac:picMkLst>
            <pc:docMk/>
            <pc:sldMk cId="3947121515" sldId="260"/>
            <ac:picMk id="3" creationId="{10C336E1-C8A5-4F63-DFD1-F50C330E4904}"/>
          </ac:picMkLst>
        </pc:picChg>
      </pc:sldChg>
      <pc:sldChg chg="addSp delSp modSp new mod modTransition modClrScheme delAnim modAnim chgLayout modNotesTx">
        <pc:chgData name="Camille Ross" userId="bd080b8f-84f1-46af-9bcc-aeaaafe6a9ca" providerId="ADAL" clId="{0E511574-B30E-4F92-A0B5-F6A3BDB462A0}" dt="2024-12-10T11:36:18.412" v="1466" actId="20577"/>
        <pc:sldMkLst>
          <pc:docMk/>
          <pc:sldMk cId="567755300" sldId="261"/>
        </pc:sldMkLst>
        <pc:spChg chg="del mod ord">
          <ac:chgData name="Camille Ross" userId="bd080b8f-84f1-46af-9bcc-aeaaafe6a9ca" providerId="ADAL" clId="{0E511574-B30E-4F92-A0B5-F6A3BDB462A0}" dt="2024-12-10T11:16:15.091" v="12" actId="700"/>
          <ac:spMkLst>
            <pc:docMk/>
            <pc:sldMk cId="567755300" sldId="261"/>
            <ac:spMk id="2" creationId="{7904773B-66BC-C409-23E2-467DC63407D8}"/>
          </ac:spMkLst>
        </pc:spChg>
        <pc:spChg chg="del mod ord">
          <ac:chgData name="Camille Ross" userId="bd080b8f-84f1-46af-9bcc-aeaaafe6a9ca" providerId="ADAL" clId="{0E511574-B30E-4F92-A0B5-F6A3BDB462A0}" dt="2024-12-10T11:16:15.091" v="12" actId="700"/>
          <ac:spMkLst>
            <pc:docMk/>
            <pc:sldMk cId="567755300" sldId="261"/>
            <ac:spMk id="3" creationId="{BFF1F1A0-7D4E-427B-3B43-B0ACFD591056}"/>
          </ac:spMkLst>
        </pc:spChg>
        <pc:spChg chg="add mod ord">
          <ac:chgData name="Camille Ross" userId="bd080b8f-84f1-46af-9bcc-aeaaafe6a9ca" providerId="ADAL" clId="{0E511574-B30E-4F92-A0B5-F6A3BDB462A0}" dt="2024-12-10T11:30:28.157" v="1132" actId="404"/>
          <ac:spMkLst>
            <pc:docMk/>
            <pc:sldMk cId="567755300" sldId="261"/>
            <ac:spMk id="4" creationId="{083FBE97-387E-4B90-F366-57B59130893C}"/>
          </ac:spMkLst>
        </pc:spChg>
        <pc:spChg chg="add del mod ord">
          <ac:chgData name="Camille Ross" userId="bd080b8f-84f1-46af-9bcc-aeaaafe6a9ca" providerId="ADAL" clId="{0E511574-B30E-4F92-A0B5-F6A3BDB462A0}" dt="2024-12-10T11:16:44.085" v="20" actId="478"/>
          <ac:spMkLst>
            <pc:docMk/>
            <pc:sldMk cId="567755300" sldId="261"/>
            <ac:spMk id="5" creationId="{AEFF2CBF-49BE-A93F-DA97-CF02F57DF30C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7" creationId="{0575CD6B-53F8-7872-FDCB-4295994E8C03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8" creationId="{0C8FDB89-A82B-1FA2-BC77-DFD668FCB808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10" creationId="{F054859A-F310-501C-83BE-3DFB403B2787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11" creationId="{C514D439-FC6C-519F-0639-25E17DAA53EE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13" creationId="{D9561762-D432-A087-EBEC-2AB4900C6A57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14" creationId="{0B123CA5-D980-1C72-8699-1E7981554EC3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19" creationId="{FD652C49-4925-8395-8F64-6F17B1C36C05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20" creationId="{5C6DEF98-A606-DBD9-55C1-8D069754E57B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21" creationId="{94419AC3-E358-98EE-1DFF-D598D232EBF0}"/>
          </ac:spMkLst>
        </pc:spChg>
        <pc:spChg chg="mod">
          <ac:chgData name="Camille Ross" userId="bd080b8f-84f1-46af-9bcc-aeaaafe6a9ca" providerId="ADAL" clId="{0E511574-B30E-4F92-A0B5-F6A3BDB462A0}" dt="2024-12-10T11:16:40.377" v="19"/>
          <ac:spMkLst>
            <pc:docMk/>
            <pc:sldMk cId="567755300" sldId="261"/>
            <ac:spMk id="22" creationId="{BAF4275D-9469-0B1A-BFA0-DAF8814D9DF7}"/>
          </ac:spMkLst>
        </pc:spChg>
        <pc:spChg chg="add mod">
          <ac:chgData name="Camille Ross" userId="bd080b8f-84f1-46af-9bcc-aeaaafe6a9ca" providerId="ADAL" clId="{0E511574-B30E-4F92-A0B5-F6A3BDB462A0}" dt="2024-12-10T11:20:08.046" v="46" actId="1076"/>
          <ac:spMkLst>
            <pc:docMk/>
            <pc:sldMk cId="567755300" sldId="261"/>
            <ac:spMk id="25" creationId="{C74BCA39-5443-D42C-DE90-3456C38E4F74}"/>
          </ac:spMkLst>
        </pc:spChg>
        <pc:spChg chg="mod">
          <ac:chgData name="Camille Ross" userId="bd080b8f-84f1-46af-9bcc-aeaaafe6a9ca" providerId="ADAL" clId="{0E511574-B30E-4F92-A0B5-F6A3BDB462A0}" dt="2024-12-10T11:20:50.698" v="54"/>
          <ac:spMkLst>
            <pc:docMk/>
            <pc:sldMk cId="567755300" sldId="261"/>
            <ac:spMk id="27" creationId="{B3E21AE3-69A1-E527-EE59-1198B61A3B15}"/>
          </ac:spMkLst>
        </pc:spChg>
        <pc:spChg chg="mod">
          <ac:chgData name="Camille Ross" userId="bd080b8f-84f1-46af-9bcc-aeaaafe6a9ca" providerId="ADAL" clId="{0E511574-B30E-4F92-A0B5-F6A3BDB462A0}" dt="2024-12-10T11:20:50.698" v="54"/>
          <ac:spMkLst>
            <pc:docMk/>
            <pc:sldMk cId="567755300" sldId="261"/>
            <ac:spMk id="28" creationId="{33B4776B-F03E-6701-4139-436E2C6CF9E0}"/>
          </ac:spMkLst>
        </pc:spChg>
        <pc:spChg chg="add mod">
          <ac:chgData name="Camille Ross" userId="bd080b8f-84f1-46af-9bcc-aeaaafe6a9ca" providerId="ADAL" clId="{0E511574-B30E-4F92-A0B5-F6A3BDB462A0}" dt="2024-12-10T11:21:23.851" v="62" actId="403"/>
          <ac:spMkLst>
            <pc:docMk/>
            <pc:sldMk cId="567755300" sldId="261"/>
            <ac:spMk id="29" creationId="{7754CE92-C82E-B32F-3AB0-43445B0CFF3A}"/>
          </ac:spMkLst>
        </pc:spChg>
        <pc:spChg chg="add mod">
          <ac:chgData name="Camille Ross" userId="bd080b8f-84f1-46af-9bcc-aeaaafe6a9ca" providerId="ADAL" clId="{0E511574-B30E-4F92-A0B5-F6A3BDB462A0}" dt="2024-12-10T11:21:53.954" v="70" actId="20577"/>
          <ac:spMkLst>
            <pc:docMk/>
            <pc:sldMk cId="567755300" sldId="261"/>
            <ac:spMk id="30" creationId="{7FD779F4-FCB7-F3B6-4CD3-C45A1B268EC2}"/>
          </ac:spMkLst>
        </pc:spChg>
        <pc:spChg chg="add mod">
          <ac:chgData name="Camille Ross" userId="bd080b8f-84f1-46af-9bcc-aeaaafe6a9ca" providerId="ADAL" clId="{0E511574-B30E-4F92-A0B5-F6A3BDB462A0}" dt="2024-12-10T11:30:54.653" v="1133" actId="1076"/>
          <ac:spMkLst>
            <pc:docMk/>
            <pc:sldMk cId="567755300" sldId="261"/>
            <ac:spMk id="31" creationId="{F407C22B-81BE-F17B-3B6C-808A15513BA1}"/>
          </ac:spMkLst>
        </pc:spChg>
        <pc:spChg chg="add mod">
          <ac:chgData name="Camille Ross" userId="bd080b8f-84f1-46af-9bcc-aeaaafe6a9ca" providerId="ADAL" clId="{0E511574-B30E-4F92-A0B5-F6A3BDB462A0}" dt="2024-12-10T11:33:39.226" v="1398" actId="5793"/>
          <ac:spMkLst>
            <pc:docMk/>
            <pc:sldMk cId="567755300" sldId="261"/>
            <ac:spMk id="32" creationId="{1E3F392F-4DE2-B4AE-CA34-F4DAC6A986E7}"/>
          </ac:spMkLst>
        </pc:spChg>
        <pc:grpChg chg="add mod">
          <ac:chgData name="Camille Ross" userId="bd080b8f-84f1-46af-9bcc-aeaaafe6a9ca" providerId="ADAL" clId="{0E511574-B30E-4F92-A0B5-F6A3BDB462A0}" dt="2024-12-10T11:19:42.333" v="38" actId="1076"/>
          <ac:grpSpMkLst>
            <pc:docMk/>
            <pc:sldMk cId="567755300" sldId="261"/>
            <ac:grpSpMk id="6" creationId="{9F1A6C00-A9D9-A3EC-4C3F-8CCF93FFB02F}"/>
          </ac:grpSpMkLst>
        </pc:grpChg>
        <pc:grpChg chg="add mod">
          <ac:chgData name="Camille Ross" userId="bd080b8f-84f1-46af-9bcc-aeaaafe6a9ca" providerId="ADAL" clId="{0E511574-B30E-4F92-A0B5-F6A3BDB462A0}" dt="2024-12-10T11:20:23.198" v="49" actId="14100"/>
          <ac:grpSpMkLst>
            <pc:docMk/>
            <pc:sldMk cId="567755300" sldId="261"/>
            <ac:grpSpMk id="9" creationId="{6F158428-FFF0-AE05-40D0-0096D0FB003F}"/>
          </ac:grpSpMkLst>
        </pc:grpChg>
        <pc:grpChg chg="add del mod">
          <ac:chgData name="Camille Ross" userId="bd080b8f-84f1-46af-9bcc-aeaaafe6a9ca" providerId="ADAL" clId="{0E511574-B30E-4F92-A0B5-F6A3BDB462A0}" dt="2024-12-10T11:20:48.642" v="53" actId="478"/>
          <ac:grpSpMkLst>
            <pc:docMk/>
            <pc:sldMk cId="567755300" sldId="261"/>
            <ac:grpSpMk id="12" creationId="{0E2412F2-61FB-F52F-A159-436EF4CA8B32}"/>
          </ac:grpSpMkLst>
        </pc:grpChg>
        <pc:grpChg chg="add del mod">
          <ac:chgData name="Camille Ross" userId="bd080b8f-84f1-46af-9bcc-aeaaafe6a9ca" providerId="ADAL" clId="{0E511574-B30E-4F92-A0B5-F6A3BDB462A0}" dt="2024-12-10T11:17:15.490" v="23" actId="478"/>
          <ac:grpSpMkLst>
            <pc:docMk/>
            <pc:sldMk cId="567755300" sldId="261"/>
            <ac:grpSpMk id="15" creationId="{969978FB-8681-0397-D21A-B07F16BC9B6D}"/>
          </ac:grpSpMkLst>
        </pc:grpChg>
        <pc:grpChg chg="mod">
          <ac:chgData name="Camille Ross" userId="bd080b8f-84f1-46af-9bcc-aeaaafe6a9ca" providerId="ADAL" clId="{0E511574-B30E-4F92-A0B5-F6A3BDB462A0}" dt="2024-12-10T11:16:40.377" v="19"/>
          <ac:grpSpMkLst>
            <pc:docMk/>
            <pc:sldMk cId="567755300" sldId="261"/>
            <ac:grpSpMk id="16" creationId="{F395AF6A-129B-1982-AE63-FFDE1BD2E89B}"/>
          </ac:grpSpMkLst>
        </pc:grpChg>
        <pc:grpChg chg="mod">
          <ac:chgData name="Camille Ross" userId="bd080b8f-84f1-46af-9bcc-aeaaafe6a9ca" providerId="ADAL" clId="{0E511574-B30E-4F92-A0B5-F6A3BDB462A0}" dt="2024-12-10T11:16:40.377" v="19"/>
          <ac:grpSpMkLst>
            <pc:docMk/>
            <pc:sldMk cId="567755300" sldId="261"/>
            <ac:grpSpMk id="17" creationId="{18F7B48A-FE9A-0468-2754-DD0A6ABE521D}"/>
          </ac:grpSpMkLst>
        </pc:grpChg>
        <pc:grpChg chg="add mod">
          <ac:chgData name="Camille Ross" userId="bd080b8f-84f1-46af-9bcc-aeaaafe6a9ca" providerId="ADAL" clId="{0E511574-B30E-4F92-A0B5-F6A3BDB462A0}" dt="2024-12-10T11:20:54.727" v="55" actId="1076"/>
          <ac:grpSpMkLst>
            <pc:docMk/>
            <pc:sldMk cId="567755300" sldId="261"/>
            <ac:grpSpMk id="26" creationId="{C33F8B01-3733-CCC3-1866-266E2B143A42}"/>
          </ac:grpSpMkLst>
        </pc:grpChg>
        <pc:picChg chg="add mod">
          <ac:chgData name="Camille Ross" userId="bd080b8f-84f1-46af-9bcc-aeaaafe6a9ca" providerId="ADAL" clId="{0E511574-B30E-4F92-A0B5-F6A3BDB462A0}" dt="2024-12-10T11:20:18.443" v="48" actId="14100"/>
          <ac:picMkLst>
            <pc:docMk/>
            <pc:sldMk cId="567755300" sldId="261"/>
            <ac:picMk id="24" creationId="{2FE5A1B8-47A5-A723-C51B-9C09092B3AE2}"/>
          </ac:picMkLst>
        </pc:picChg>
        <pc:cxnChg chg="mod">
          <ac:chgData name="Camille Ross" userId="bd080b8f-84f1-46af-9bcc-aeaaafe6a9ca" providerId="ADAL" clId="{0E511574-B30E-4F92-A0B5-F6A3BDB462A0}" dt="2024-12-10T11:16:40.377" v="19"/>
          <ac:cxnSpMkLst>
            <pc:docMk/>
            <pc:sldMk cId="567755300" sldId="261"/>
            <ac:cxnSpMk id="18" creationId="{AA535885-78BC-F3D2-D390-B62FD7761637}"/>
          </ac:cxnSpMkLst>
        </pc:cxnChg>
      </pc:sldChg>
      <pc:sldChg chg="add del">
        <pc:chgData name="Camille Ross" userId="bd080b8f-84f1-46af-9bcc-aeaaafe6a9ca" providerId="ADAL" clId="{0E511574-B30E-4F92-A0B5-F6A3BDB462A0}" dt="2024-12-10T11:18:26.189" v="28"/>
        <pc:sldMkLst>
          <pc:docMk/>
          <pc:sldMk cId="973533901" sldId="262"/>
        </pc:sldMkLst>
      </pc:sldChg>
      <pc:sldChg chg="addSp delSp modSp new mod ord modTransition modClrScheme delAnim modAnim chgLayout modNotesTx">
        <pc:chgData name="Camille Ross" userId="bd080b8f-84f1-46af-9bcc-aeaaafe6a9ca" providerId="ADAL" clId="{0E511574-B30E-4F92-A0B5-F6A3BDB462A0}" dt="2024-12-11T11:45:06.736" v="4865" actId="20577"/>
        <pc:sldMkLst>
          <pc:docMk/>
          <pc:sldMk cId="1334653371" sldId="262"/>
        </pc:sldMkLst>
        <pc:spChg chg="del mod ord">
          <ac:chgData name="Camille Ross" userId="bd080b8f-84f1-46af-9bcc-aeaaafe6a9ca" providerId="ADAL" clId="{0E511574-B30E-4F92-A0B5-F6A3BDB462A0}" dt="2024-12-10T11:33:59.131" v="1400" actId="700"/>
          <ac:spMkLst>
            <pc:docMk/>
            <pc:sldMk cId="1334653371" sldId="262"/>
            <ac:spMk id="2" creationId="{EB7AB02A-D13D-415E-58CE-09FB0B15F81D}"/>
          </ac:spMkLst>
        </pc:spChg>
        <pc:spChg chg="add mod">
          <ac:chgData name="Camille Ross" userId="bd080b8f-84f1-46af-9bcc-aeaaafe6a9ca" providerId="ADAL" clId="{0E511574-B30E-4F92-A0B5-F6A3BDB462A0}" dt="2024-12-11T11:44:55.649" v="4857"/>
          <ac:spMkLst>
            <pc:docMk/>
            <pc:sldMk cId="1334653371" sldId="262"/>
            <ac:spMk id="2" creationId="{F26A4433-CEAC-C8B1-9835-634C6B469236}"/>
          </ac:spMkLst>
        </pc:spChg>
        <pc:spChg chg="del mod ord">
          <ac:chgData name="Camille Ross" userId="bd080b8f-84f1-46af-9bcc-aeaaafe6a9ca" providerId="ADAL" clId="{0E511574-B30E-4F92-A0B5-F6A3BDB462A0}" dt="2024-12-10T11:33:59.131" v="1400" actId="700"/>
          <ac:spMkLst>
            <pc:docMk/>
            <pc:sldMk cId="1334653371" sldId="262"/>
            <ac:spMk id="3" creationId="{598BC5B6-A359-2369-667B-A3EAA41C647C}"/>
          </ac:spMkLst>
        </pc:spChg>
        <pc:spChg chg="add mod ord">
          <ac:chgData name="Camille Ross" userId="bd080b8f-84f1-46af-9bcc-aeaaafe6a9ca" providerId="ADAL" clId="{0E511574-B30E-4F92-A0B5-F6A3BDB462A0}" dt="2024-12-10T11:52:34.804" v="2260" actId="20577"/>
          <ac:spMkLst>
            <pc:docMk/>
            <pc:sldMk cId="1334653371" sldId="262"/>
            <ac:spMk id="4" creationId="{40594E6A-3DF3-3137-687A-94ADE948219B}"/>
          </ac:spMkLst>
        </pc:spChg>
        <pc:spChg chg="add del mod ord">
          <ac:chgData name="Camille Ross" userId="bd080b8f-84f1-46af-9bcc-aeaaafe6a9ca" providerId="ADAL" clId="{0E511574-B30E-4F92-A0B5-F6A3BDB462A0}" dt="2024-12-10T11:34:23.335" v="1402" actId="478"/>
          <ac:spMkLst>
            <pc:docMk/>
            <pc:sldMk cId="1334653371" sldId="262"/>
            <ac:spMk id="5" creationId="{AF102374-B74F-5EE4-3AB5-538742AA6166}"/>
          </ac:spMkLst>
        </pc:spChg>
        <pc:spChg chg="mod">
          <ac:chgData name="Camille Ross" userId="bd080b8f-84f1-46af-9bcc-aeaaafe6a9ca" providerId="ADAL" clId="{0E511574-B30E-4F92-A0B5-F6A3BDB462A0}" dt="2024-12-10T11:34:19.927" v="1401"/>
          <ac:spMkLst>
            <pc:docMk/>
            <pc:sldMk cId="1334653371" sldId="262"/>
            <ac:spMk id="7" creationId="{7E6EB4B1-59CD-80C3-2793-3EDEAA119B45}"/>
          </ac:spMkLst>
        </pc:spChg>
        <pc:spChg chg="mod">
          <ac:chgData name="Camille Ross" userId="bd080b8f-84f1-46af-9bcc-aeaaafe6a9ca" providerId="ADAL" clId="{0E511574-B30E-4F92-A0B5-F6A3BDB462A0}" dt="2024-12-10T11:34:19.927" v="1401"/>
          <ac:spMkLst>
            <pc:docMk/>
            <pc:sldMk cId="1334653371" sldId="262"/>
            <ac:spMk id="8" creationId="{54319700-B09B-CD65-47CD-6A5677CEE7AA}"/>
          </ac:spMkLst>
        </pc:spChg>
        <pc:spChg chg="add del mod">
          <ac:chgData name="Camille Ross" userId="bd080b8f-84f1-46af-9bcc-aeaaafe6a9ca" providerId="ADAL" clId="{0E511574-B30E-4F92-A0B5-F6A3BDB462A0}" dt="2024-12-10T11:52:47.423" v="2261" actId="478"/>
          <ac:spMkLst>
            <pc:docMk/>
            <pc:sldMk cId="1334653371" sldId="262"/>
            <ac:spMk id="9" creationId="{140941CA-1E98-1D70-4B1C-14D7DAF91A85}"/>
          </ac:spMkLst>
        </pc:spChg>
        <pc:spChg chg="add mod">
          <ac:chgData name="Camille Ross" userId="bd080b8f-84f1-46af-9bcc-aeaaafe6a9ca" providerId="ADAL" clId="{0E511574-B30E-4F92-A0B5-F6A3BDB462A0}" dt="2024-12-10T11:40:00.087" v="1538" actId="1076"/>
          <ac:spMkLst>
            <pc:docMk/>
            <pc:sldMk cId="1334653371" sldId="262"/>
            <ac:spMk id="10" creationId="{6E394C8E-83AC-E114-2BFB-B0C4A57BC3ED}"/>
          </ac:spMkLst>
        </pc:spChg>
        <pc:spChg chg="add mod">
          <ac:chgData name="Camille Ross" userId="bd080b8f-84f1-46af-9bcc-aeaaafe6a9ca" providerId="ADAL" clId="{0E511574-B30E-4F92-A0B5-F6A3BDB462A0}" dt="2024-12-10T11:42:21.244" v="1573" actId="1076"/>
          <ac:spMkLst>
            <pc:docMk/>
            <pc:sldMk cId="1334653371" sldId="262"/>
            <ac:spMk id="11" creationId="{B9A94A06-7683-ABF9-BFB6-1F6E66249DD1}"/>
          </ac:spMkLst>
        </pc:spChg>
        <pc:spChg chg="add del mod">
          <ac:chgData name="Camille Ross" userId="bd080b8f-84f1-46af-9bcc-aeaaafe6a9ca" providerId="ADAL" clId="{0E511574-B30E-4F92-A0B5-F6A3BDB462A0}" dt="2024-12-10T11:37:30.189" v="1472" actId="478"/>
          <ac:spMkLst>
            <pc:docMk/>
            <pc:sldMk cId="1334653371" sldId="262"/>
            <ac:spMk id="12" creationId="{63BFB0F1-AD2A-E59B-D311-CE31E34FAB84}"/>
          </ac:spMkLst>
        </pc:spChg>
        <pc:spChg chg="add del mod">
          <ac:chgData name="Camille Ross" userId="bd080b8f-84f1-46af-9bcc-aeaaafe6a9ca" providerId="ADAL" clId="{0E511574-B30E-4F92-A0B5-F6A3BDB462A0}" dt="2024-12-10T11:37:26.232" v="1470" actId="478"/>
          <ac:spMkLst>
            <pc:docMk/>
            <pc:sldMk cId="1334653371" sldId="262"/>
            <ac:spMk id="13" creationId="{AE5FD57F-8D84-E08E-2E19-516115FDDFB0}"/>
          </ac:spMkLst>
        </pc:spChg>
        <pc:spChg chg="mod">
          <ac:chgData name="Camille Ross" userId="bd080b8f-84f1-46af-9bcc-aeaaafe6a9ca" providerId="ADAL" clId="{0E511574-B30E-4F92-A0B5-F6A3BDB462A0}" dt="2024-12-10T11:38:14.217" v="1478" actId="207"/>
          <ac:spMkLst>
            <pc:docMk/>
            <pc:sldMk cId="1334653371" sldId="262"/>
            <ac:spMk id="15" creationId="{48BB42BC-2597-DC8A-7CC3-DAA208348E9D}"/>
          </ac:spMkLst>
        </pc:spChg>
        <pc:spChg chg="mod">
          <ac:chgData name="Camille Ross" userId="bd080b8f-84f1-46af-9bcc-aeaaafe6a9ca" providerId="ADAL" clId="{0E511574-B30E-4F92-A0B5-F6A3BDB462A0}" dt="2024-12-10T11:37:34.823" v="1473"/>
          <ac:spMkLst>
            <pc:docMk/>
            <pc:sldMk cId="1334653371" sldId="262"/>
            <ac:spMk id="16" creationId="{A9B20BED-A3B6-15A6-EBB9-4B5E316EF493}"/>
          </ac:spMkLst>
        </pc:spChg>
        <pc:spChg chg="mod">
          <ac:chgData name="Camille Ross" userId="bd080b8f-84f1-46af-9bcc-aeaaafe6a9ca" providerId="ADAL" clId="{0E511574-B30E-4F92-A0B5-F6A3BDB462A0}" dt="2024-12-11T11:45:06.736" v="4865" actId="20577"/>
          <ac:spMkLst>
            <pc:docMk/>
            <pc:sldMk cId="1334653371" sldId="262"/>
            <ac:spMk id="17" creationId="{05B71515-6DA2-CE57-3CFC-97C1A65A9A20}"/>
          </ac:spMkLst>
        </pc:spChg>
        <pc:spChg chg="mod">
          <ac:chgData name="Camille Ross" userId="bd080b8f-84f1-46af-9bcc-aeaaafe6a9ca" providerId="ADAL" clId="{0E511574-B30E-4F92-A0B5-F6A3BDB462A0}" dt="2024-12-10T11:38:34.659" v="1482"/>
          <ac:spMkLst>
            <pc:docMk/>
            <pc:sldMk cId="1334653371" sldId="262"/>
            <ac:spMk id="19" creationId="{EA5795ED-D32C-FD23-A113-01AE588802B7}"/>
          </ac:spMkLst>
        </pc:spChg>
        <pc:spChg chg="mod">
          <ac:chgData name="Camille Ross" userId="bd080b8f-84f1-46af-9bcc-aeaaafe6a9ca" providerId="ADAL" clId="{0E511574-B30E-4F92-A0B5-F6A3BDB462A0}" dt="2024-12-10T11:38:34.659" v="1482"/>
          <ac:spMkLst>
            <pc:docMk/>
            <pc:sldMk cId="1334653371" sldId="262"/>
            <ac:spMk id="20" creationId="{0D6442CB-29CF-ED1E-96F9-483B95781248}"/>
          </ac:spMkLst>
        </pc:spChg>
        <pc:spChg chg="mod">
          <ac:chgData name="Camille Ross" userId="bd080b8f-84f1-46af-9bcc-aeaaafe6a9ca" providerId="ADAL" clId="{0E511574-B30E-4F92-A0B5-F6A3BDB462A0}" dt="2024-12-11T10:58:06.318" v="2570" actId="20577"/>
          <ac:spMkLst>
            <pc:docMk/>
            <pc:sldMk cId="1334653371" sldId="262"/>
            <ac:spMk id="21" creationId="{CDFE1682-8697-4B29-1855-E73670445B07}"/>
          </ac:spMkLst>
        </pc:spChg>
        <pc:spChg chg="mod">
          <ac:chgData name="Camille Ross" userId="bd080b8f-84f1-46af-9bcc-aeaaafe6a9ca" providerId="ADAL" clId="{0E511574-B30E-4F92-A0B5-F6A3BDB462A0}" dt="2024-12-10T11:38:58.617" v="1504"/>
          <ac:spMkLst>
            <pc:docMk/>
            <pc:sldMk cId="1334653371" sldId="262"/>
            <ac:spMk id="23" creationId="{4B7DF599-125D-FABF-DF4B-DC1C6B262B30}"/>
          </ac:spMkLst>
        </pc:spChg>
        <pc:spChg chg="mod">
          <ac:chgData name="Camille Ross" userId="bd080b8f-84f1-46af-9bcc-aeaaafe6a9ca" providerId="ADAL" clId="{0E511574-B30E-4F92-A0B5-F6A3BDB462A0}" dt="2024-12-10T11:38:58.617" v="1504"/>
          <ac:spMkLst>
            <pc:docMk/>
            <pc:sldMk cId="1334653371" sldId="262"/>
            <ac:spMk id="24" creationId="{E2902689-F016-F4D8-DF52-15CFF38F7C23}"/>
          </ac:spMkLst>
        </pc:spChg>
        <pc:spChg chg="mod">
          <ac:chgData name="Camille Ross" userId="bd080b8f-84f1-46af-9bcc-aeaaafe6a9ca" providerId="ADAL" clId="{0E511574-B30E-4F92-A0B5-F6A3BDB462A0}" dt="2024-12-10T11:53:51.724" v="2344" actId="404"/>
          <ac:spMkLst>
            <pc:docMk/>
            <pc:sldMk cId="1334653371" sldId="262"/>
            <ac:spMk id="25" creationId="{95B177A8-CE31-465D-0774-4E9E2D5D4CEB}"/>
          </ac:spMkLst>
        </pc:spChg>
        <pc:spChg chg="mod">
          <ac:chgData name="Camille Ross" userId="bd080b8f-84f1-46af-9bcc-aeaaafe6a9ca" providerId="ADAL" clId="{0E511574-B30E-4F92-A0B5-F6A3BDB462A0}" dt="2024-12-10T11:39:36.139" v="1535"/>
          <ac:spMkLst>
            <pc:docMk/>
            <pc:sldMk cId="1334653371" sldId="262"/>
            <ac:spMk id="27" creationId="{AD3DE4D2-87C3-9CD5-8C2F-F2A1B1E1F2E6}"/>
          </ac:spMkLst>
        </pc:spChg>
        <pc:spChg chg="mod">
          <ac:chgData name="Camille Ross" userId="bd080b8f-84f1-46af-9bcc-aeaaafe6a9ca" providerId="ADAL" clId="{0E511574-B30E-4F92-A0B5-F6A3BDB462A0}" dt="2024-12-10T11:39:36.139" v="1535"/>
          <ac:spMkLst>
            <pc:docMk/>
            <pc:sldMk cId="1334653371" sldId="262"/>
            <ac:spMk id="29" creationId="{BCB0AF39-0B2C-8B1F-171C-3A9214622BF4}"/>
          </ac:spMkLst>
        </pc:spChg>
        <pc:spChg chg="mod">
          <ac:chgData name="Camille Ross" userId="bd080b8f-84f1-46af-9bcc-aeaaafe6a9ca" providerId="ADAL" clId="{0E511574-B30E-4F92-A0B5-F6A3BDB462A0}" dt="2024-12-10T11:42:56.146" v="1619" actId="207"/>
          <ac:spMkLst>
            <pc:docMk/>
            <pc:sldMk cId="1334653371" sldId="262"/>
            <ac:spMk id="31" creationId="{4942657F-3444-F2BF-5033-46A6DC361804}"/>
          </ac:spMkLst>
        </pc:spChg>
        <pc:spChg chg="mod">
          <ac:chgData name="Camille Ross" userId="bd080b8f-84f1-46af-9bcc-aeaaafe6a9ca" providerId="ADAL" clId="{0E511574-B30E-4F92-A0B5-F6A3BDB462A0}" dt="2024-12-10T11:42:56.146" v="1619" actId="207"/>
          <ac:spMkLst>
            <pc:docMk/>
            <pc:sldMk cId="1334653371" sldId="262"/>
            <ac:spMk id="32" creationId="{E562ABE7-F1AF-9C69-441E-E7CC4C7EECB1}"/>
          </ac:spMkLst>
        </pc:spChg>
        <pc:spChg chg="mod">
          <ac:chgData name="Camille Ross" userId="bd080b8f-84f1-46af-9bcc-aeaaafe6a9ca" providerId="ADAL" clId="{0E511574-B30E-4F92-A0B5-F6A3BDB462A0}" dt="2024-12-10T11:54:29.624" v="2386" actId="20577"/>
          <ac:spMkLst>
            <pc:docMk/>
            <pc:sldMk cId="1334653371" sldId="262"/>
            <ac:spMk id="33" creationId="{CDE00477-58CD-F932-11A2-F983A2BBCC70}"/>
          </ac:spMkLst>
        </pc:spChg>
        <pc:spChg chg="mod">
          <ac:chgData name="Camille Ross" userId="bd080b8f-84f1-46af-9bcc-aeaaafe6a9ca" providerId="ADAL" clId="{0E511574-B30E-4F92-A0B5-F6A3BDB462A0}" dt="2024-12-10T11:43:00.527" v="1620"/>
          <ac:spMkLst>
            <pc:docMk/>
            <pc:sldMk cId="1334653371" sldId="262"/>
            <ac:spMk id="35" creationId="{E3958E95-6295-3F60-B05B-7CBF66496655}"/>
          </ac:spMkLst>
        </pc:spChg>
        <pc:spChg chg="mod">
          <ac:chgData name="Camille Ross" userId="bd080b8f-84f1-46af-9bcc-aeaaafe6a9ca" providerId="ADAL" clId="{0E511574-B30E-4F92-A0B5-F6A3BDB462A0}" dt="2024-12-10T11:43:00.527" v="1620"/>
          <ac:spMkLst>
            <pc:docMk/>
            <pc:sldMk cId="1334653371" sldId="262"/>
            <ac:spMk id="36" creationId="{448682C3-14DF-A10E-BACF-E570549B7C65}"/>
          </ac:spMkLst>
        </pc:spChg>
        <pc:spChg chg="mod">
          <ac:chgData name="Camille Ross" userId="bd080b8f-84f1-46af-9bcc-aeaaafe6a9ca" providerId="ADAL" clId="{0E511574-B30E-4F92-A0B5-F6A3BDB462A0}" dt="2024-12-11T11:35:32.463" v="4211" actId="20577"/>
          <ac:spMkLst>
            <pc:docMk/>
            <pc:sldMk cId="1334653371" sldId="262"/>
            <ac:spMk id="37" creationId="{C885E810-969E-8E0F-7FA1-D99EA4CF1C4F}"/>
          </ac:spMkLst>
        </pc:spChg>
        <pc:spChg chg="mod">
          <ac:chgData name="Camille Ross" userId="bd080b8f-84f1-46af-9bcc-aeaaafe6a9ca" providerId="ADAL" clId="{0E511574-B30E-4F92-A0B5-F6A3BDB462A0}" dt="2024-12-10T11:43:38.246" v="1638"/>
          <ac:spMkLst>
            <pc:docMk/>
            <pc:sldMk cId="1334653371" sldId="262"/>
            <ac:spMk id="39" creationId="{59D1D07F-8D38-8C45-07D3-47C802414C76}"/>
          </ac:spMkLst>
        </pc:spChg>
        <pc:spChg chg="mod">
          <ac:chgData name="Camille Ross" userId="bd080b8f-84f1-46af-9bcc-aeaaafe6a9ca" providerId="ADAL" clId="{0E511574-B30E-4F92-A0B5-F6A3BDB462A0}" dt="2024-12-10T11:43:38.246" v="1638"/>
          <ac:spMkLst>
            <pc:docMk/>
            <pc:sldMk cId="1334653371" sldId="262"/>
            <ac:spMk id="40" creationId="{08D350EA-C880-BDAE-18F1-4B0D6C0E5220}"/>
          </ac:spMkLst>
        </pc:spChg>
        <pc:spChg chg="mod">
          <ac:chgData name="Camille Ross" userId="bd080b8f-84f1-46af-9bcc-aeaaafe6a9ca" providerId="ADAL" clId="{0E511574-B30E-4F92-A0B5-F6A3BDB462A0}" dt="2024-12-10T11:54:17.159" v="2381" actId="20577"/>
          <ac:spMkLst>
            <pc:docMk/>
            <pc:sldMk cId="1334653371" sldId="262"/>
            <ac:spMk id="41" creationId="{CB36AC19-5F2A-D4B7-BBE9-DD380FA1B485}"/>
          </ac:spMkLst>
        </pc:spChg>
        <pc:spChg chg="mod">
          <ac:chgData name="Camille Ross" userId="bd080b8f-84f1-46af-9bcc-aeaaafe6a9ca" providerId="ADAL" clId="{0E511574-B30E-4F92-A0B5-F6A3BDB462A0}" dt="2024-12-10T11:44:19.275" v="1662"/>
          <ac:spMkLst>
            <pc:docMk/>
            <pc:sldMk cId="1334653371" sldId="262"/>
            <ac:spMk id="43" creationId="{E7B7B258-C169-3DD2-EBAC-ECE8EF7016B4}"/>
          </ac:spMkLst>
        </pc:spChg>
        <pc:spChg chg="mod">
          <ac:chgData name="Camille Ross" userId="bd080b8f-84f1-46af-9bcc-aeaaafe6a9ca" providerId="ADAL" clId="{0E511574-B30E-4F92-A0B5-F6A3BDB462A0}" dt="2024-12-10T11:44:19.275" v="1662"/>
          <ac:spMkLst>
            <pc:docMk/>
            <pc:sldMk cId="1334653371" sldId="262"/>
            <ac:spMk id="44" creationId="{E16ABB44-E893-E02D-6F39-9C3C2B59BA12}"/>
          </ac:spMkLst>
        </pc:spChg>
        <pc:spChg chg="mod">
          <ac:chgData name="Camille Ross" userId="bd080b8f-84f1-46af-9bcc-aeaaafe6a9ca" providerId="ADAL" clId="{0E511574-B30E-4F92-A0B5-F6A3BDB462A0}" dt="2024-12-10T11:44:33.323" v="1701" actId="20577"/>
          <ac:spMkLst>
            <pc:docMk/>
            <pc:sldMk cId="1334653371" sldId="262"/>
            <ac:spMk id="45" creationId="{87013562-B7C6-A2F8-AFA1-1B1B6572BE22}"/>
          </ac:spMkLst>
        </pc:spChg>
        <pc:spChg chg="add mod">
          <ac:chgData name="Camille Ross" userId="bd080b8f-84f1-46af-9bcc-aeaaafe6a9ca" providerId="ADAL" clId="{0E511574-B30E-4F92-A0B5-F6A3BDB462A0}" dt="2024-12-10T11:47:08.553" v="1724" actId="1076"/>
          <ac:spMkLst>
            <pc:docMk/>
            <pc:sldMk cId="1334653371" sldId="262"/>
            <ac:spMk id="46" creationId="{F595F85E-ABBB-CE55-F049-C4116D63DB4D}"/>
          </ac:spMkLst>
        </pc:spChg>
        <pc:spChg chg="add mod">
          <ac:chgData name="Camille Ross" userId="bd080b8f-84f1-46af-9bcc-aeaaafe6a9ca" providerId="ADAL" clId="{0E511574-B30E-4F92-A0B5-F6A3BDB462A0}" dt="2024-12-10T11:46:50.567" v="1721" actId="1076"/>
          <ac:spMkLst>
            <pc:docMk/>
            <pc:sldMk cId="1334653371" sldId="262"/>
            <ac:spMk id="49" creationId="{8BF3A352-93FA-F2EE-CC2C-BD3F2BBE95BB}"/>
          </ac:spMkLst>
        </pc:spChg>
        <pc:spChg chg="add mod">
          <ac:chgData name="Camille Ross" userId="bd080b8f-84f1-46af-9bcc-aeaaafe6a9ca" providerId="ADAL" clId="{0E511574-B30E-4F92-A0B5-F6A3BDB462A0}" dt="2024-12-10T11:46:25.301" v="1714" actId="1076"/>
          <ac:spMkLst>
            <pc:docMk/>
            <pc:sldMk cId="1334653371" sldId="262"/>
            <ac:spMk id="51" creationId="{6C2D183D-B66B-C655-8B15-C329877DCE5A}"/>
          </ac:spMkLst>
        </pc:spChg>
        <pc:spChg chg="add mod">
          <ac:chgData name="Camille Ross" userId="bd080b8f-84f1-46af-9bcc-aeaaafe6a9ca" providerId="ADAL" clId="{0E511574-B30E-4F92-A0B5-F6A3BDB462A0}" dt="2024-12-10T11:46:32.302" v="1717" actId="1076"/>
          <ac:spMkLst>
            <pc:docMk/>
            <pc:sldMk cId="1334653371" sldId="262"/>
            <ac:spMk id="52" creationId="{696A6BAD-C764-50E7-66BF-74F4752C9DEE}"/>
          </ac:spMkLst>
        </pc:spChg>
        <pc:spChg chg="add mod">
          <ac:chgData name="Camille Ross" userId="bd080b8f-84f1-46af-9bcc-aeaaafe6a9ca" providerId="ADAL" clId="{0E511574-B30E-4F92-A0B5-F6A3BDB462A0}" dt="2024-12-10T11:52:57.206" v="2266" actId="403"/>
          <ac:spMkLst>
            <pc:docMk/>
            <pc:sldMk cId="1334653371" sldId="262"/>
            <ac:spMk id="53" creationId="{293285C3-E13A-AC66-7FC6-94E17F9DF933}"/>
          </ac:spMkLst>
        </pc:spChg>
        <pc:grpChg chg="add mod">
          <ac:chgData name="Camille Ross" userId="bd080b8f-84f1-46af-9bcc-aeaaafe6a9ca" providerId="ADAL" clId="{0E511574-B30E-4F92-A0B5-F6A3BDB462A0}" dt="2024-12-10T11:36:55.058" v="1467" actId="1076"/>
          <ac:grpSpMkLst>
            <pc:docMk/>
            <pc:sldMk cId="1334653371" sldId="262"/>
            <ac:grpSpMk id="6" creationId="{8032281C-5AFA-1B94-6D0B-F2FDF64DEA51}"/>
          </ac:grpSpMkLst>
        </pc:grpChg>
        <pc:grpChg chg="add mod">
          <ac:chgData name="Camille Ross" userId="bd080b8f-84f1-46af-9bcc-aeaaafe6a9ca" providerId="ADAL" clId="{0E511574-B30E-4F92-A0B5-F6A3BDB462A0}" dt="2024-12-10T11:40:08.598" v="1539" actId="1076"/>
          <ac:grpSpMkLst>
            <pc:docMk/>
            <pc:sldMk cId="1334653371" sldId="262"/>
            <ac:grpSpMk id="14" creationId="{8D6D46F8-BC06-821C-E37A-FF5144074C0B}"/>
          </ac:grpSpMkLst>
        </pc:grpChg>
        <pc:grpChg chg="add mod">
          <ac:chgData name="Camille Ross" userId="bd080b8f-84f1-46af-9bcc-aeaaafe6a9ca" providerId="ADAL" clId="{0E511574-B30E-4F92-A0B5-F6A3BDB462A0}" dt="2024-12-10T11:40:20.435" v="1541" actId="1076"/>
          <ac:grpSpMkLst>
            <pc:docMk/>
            <pc:sldMk cId="1334653371" sldId="262"/>
            <ac:grpSpMk id="18" creationId="{2C2D55C1-656C-C9E0-0966-7CEC2A12FC8B}"/>
          </ac:grpSpMkLst>
        </pc:grpChg>
        <pc:grpChg chg="add mod">
          <ac:chgData name="Camille Ross" userId="bd080b8f-84f1-46af-9bcc-aeaaafe6a9ca" providerId="ADAL" clId="{0E511574-B30E-4F92-A0B5-F6A3BDB462A0}" dt="2024-12-10T11:40:24.897" v="1542" actId="1076"/>
          <ac:grpSpMkLst>
            <pc:docMk/>
            <pc:sldMk cId="1334653371" sldId="262"/>
            <ac:grpSpMk id="22" creationId="{904E4A8F-3EC9-EAAB-6E68-33D585B743A1}"/>
          </ac:grpSpMkLst>
        </pc:grpChg>
        <pc:grpChg chg="add mod">
          <ac:chgData name="Camille Ross" userId="bd080b8f-84f1-46af-9bcc-aeaaafe6a9ca" providerId="ADAL" clId="{0E511574-B30E-4F92-A0B5-F6A3BDB462A0}" dt="2024-12-10T11:39:49.074" v="1536" actId="1076"/>
          <ac:grpSpMkLst>
            <pc:docMk/>
            <pc:sldMk cId="1334653371" sldId="262"/>
            <ac:grpSpMk id="26" creationId="{034C27D9-86CA-AF96-DC5C-E649C1F93D30}"/>
          </ac:grpSpMkLst>
        </pc:grpChg>
        <pc:grpChg chg="add mod">
          <ac:chgData name="Camille Ross" userId="bd080b8f-84f1-46af-9bcc-aeaaafe6a9ca" providerId="ADAL" clId="{0E511574-B30E-4F92-A0B5-F6A3BDB462A0}" dt="2024-12-10T11:44:00.998" v="1659" actId="1076"/>
          <ac:grpSpMkLst>
            <pc:docMk/>
            <pc:sldMk cId="1334653371" sldId="262"/>
            <ac:grpSpMk id="30" creationId="{B2ABDD67-15F0-3E5E-25E0-F4D99A7540B9}"/>
          </ac:grpSpMkLst>
        </pc:grpChg>
        <pc:grpChg chg="add mod">
          <ac:chgData name="Camille Ross" userId="bd080b8f-84f1-46af-9bcc-aeaaafe6a9ca" providerId="ADAL" clId="{0E511574-B30E-4F92-A0B5-F6A3BDB462A0}" dt="2024-12-10T11:44:06.365" v="1660" actId="1076"/>
          <ac:grpSpMkLst>
            <pc:docMk/>
            <pc:sldMk cId="1334653371" sldId="262"/>
            <ac:grpSpMk id="34" creationId="{76AE57D4-6BEC-7F85-512C-2239FB7BF630}"/>
          </ac:grpSpMkLst>
        </pc:grpChg>
        <pc:grpChg chg="add mod">
          <ac:chgData name="Camille Ross" userId="bd080b8f-84f1-46af-9bcc-aeaaafe6a9ca" providerId="ADAL" clId="{0E511574-B30E-4F92-A0B5-F6A3BDB462A0}" dt="2024-12-10T11:44:16.336" v="1661" actId="1076"/>
          <ac:grpSpMkLst>
            <pc:docMk/>
            <pc:sldMk cId="1334653371" sldId="262"/>
            <ac:grpSpMk id="38" creationId="{61F90D9B-4308-91AA-0A44-0D97CBEECCF7}"/>
          </ac:grpSpMkLst>
        </pc:grpChg>
        <pc:grpChg chg="add mod">
          <ac:chgData name="Camille Ross" userId="bd080b8f-84f1-46af-9bcc-aeaaafe6a9ca" providerId="ADAL" clId="{0E511574-B30E-4F92-A0B5-F6A3BDB462A0}" dt="2024-12-10T11:44:24.314" v="1663" actId="1076"/>
          <ac:grpSpMkLst>
            <pc:docMk/>
            <pc:sldMk cId="1334653371" sldId="262"/>
            <ac:grpSpMk id="42" creationId="{00F5A883-1D92-8A3B-755B-F412F563B589}"/>
          </ac:grpSpMkLst>
        </pc:grpChg>
        <pc:cxnChg chg="mod">
          <ac:chgData name="Camille Ross" userId="bd080b8f-84f1-46af-9bcc-aeaaafe6a9ca" providerId="ADAL" clId="{0E511574-B30E-4F92-A0B5-F6A3BDB462A0}" dt="2024-12-10T11:39:36.139" v="1535"/>
          <ac:cxnSpMkLst>
            <pc:docMk/>
            <pc:sldMk cId="1334653371" sldId="262"/>
            <ac:cxnSpMk id="28" creationId="{A6546C6A-1756-177A-DC38-8F5FABF8754B}"/>
          </ac:cxnSpMkLst>
        </pc:cxnChg>
        <pc:cxnChg chg="add del">
          <ac:chgData name="Camille Ross" userId="bd080b8f-84f1-46af-9bcc-aeaaafe6a9ca" providerId="ADAL" clId="{0E511574-B30E-4F92-A0B5-F6A3BDB462A0}" dt="2024-12-10T11:45:59.718" v="1708" actId="478"/>
          <ac:cxnSpMkLst>
            <pc:docMk/>
            <pc:sldMk cId="1334653371" sldId="262"/>
            <ac:cxnSpMk id="48" creationId="{4B8B1236-FA40-743B-37F6-D6C768179D28}"/>
          </ac:cxnSpMkLst>
        </pc:cxnChg>
        <pc:cxnChg chg="add del mod">
          <ac:chgData name="Camille Ross" userId="bd080b8f-84f1-46af-9bcc-aeaaafe6a9ca" providerId="ADAL" clId="{0E511574-B30E-4F92-A0B5-F6A3BDB462A0}" dt="2024-12-10T11:46:53.895" v="1722" actId="478"/>
          <ac:cxnSpMkLst>
            <pc:docMk/>
            <pc:sldMk cId="1334653371" sldId="262"/>
            <ac:cxnSpMk id="50" creationId="{C61168A4-A25E-DCDB-080F-AFB641445B65}"/>
          </ac:cxnSpMkLst>
        </pc:cxnChg>
      </pc:sldChg>
      <pc:sldChg chg="add del ord">
        <pc:chgData name="Camille Ross" userId="bd080b8f-84f1-46af-9bcc-aeaaafe6a9ca" providerId="ADAL" clId="{0E511574-B30E-4F92-A0B5-F6A3BDB462A0}" dt="2024-12-11T11:08:54.828" v="3523" actId="2696"/>
        <pc:sldMkLst>
          <pc:docMk/>
          <pc:sldMk cId="950039933" sldId="263"/>
        </pc:sldMkLst>
      </pc:sldChg>
      <pc:sldChg chg="add modAnim">
        <pc:chgData name="Camille Ross" userId="bd080b8f-84f1-46af-9bcc-aeaaafe6a9ca" providerId="ADAL" clId="{0E511574-B30E-4F92-A0B5-F6A3BDB462A0}" dt="2024-12-11T16:32:44.519" v="5907"/>
        <pc:sldMkLst>
          <pc:docMk/>
          <pc:sldMk cId="24889583" sldId="264"/>
        </pc:sldMkLst>
      </pc:sldChg>
      <pc:sldChg chg="addSp delSp modSp add mod ord modTransition modAnim">
        <pc:chgData name="Camille Ross" userId="bd080b8f-84f1-46af-9bcc-aeaaafe6a9ca" providerId="ADAL" clId="{0E511574-B30E-4F92-A0B5-F6A3BDB462A0}" dt="2024-12-11T16:31:49.969" v="5890"/>
        <pc:sldMkLst>
          <pc:docMk/>
          <pc:sldMk cId="461785878" sldId="265"/>
        </pc:sldMkLst>
        <pc:spChg chg="add mod">
          <ac:chgData name="Camille Ross" userId="bd080b8f-84f1-46af-9bcc-aeaaafe6a9ca" providerId="ADAL" clId="{0E511574-B30E-4F92-A0B5-F6A3BDB462A0}" dt="2024-12-11T11:54:58.494" v="5191"/>
          <ac:spMkLst>
            <pc:docMk/>
            <pc:sldMk cId="461785878" sldId="265"/>
            <ac:spMk id="2" creationId="{B554A2FB-C7C6-6087-E08D-B212BD15C40A}"/>
          </ac:spMkLst>
        </pc:spChg>
        <pc:spChg chg="add mod">
          <ac:chgData name="Camille Ross" userId="bd080b8f-84f1-46af-9bcc-aeaaafe6a9ca" providerId="ADAL" clId="{0E511574-B30E-4F92-A0B5-F6A3BDB462A0}" dt="2024-12-11T16:31:49.969" v="5890"/>
          <ac:spMkLst>
            <pc:docMk/>
            <pc:sldMk cId="461785878" sldId="265"/>
            <ac:spMk id="3" creationId="{7721C0E3-CC9B-1A69-A497-A20494F69432}"/>
          </ac:spMkLst>
        </pc:spChg>
        <pc:spChg chg="del">
          <ac:chgData name="Camille Ross" userId="bd080b8f-84f1-46af-9bcc-aeaaafe6a9ca" providerId="ADAL" clId="{0E511574-B30E-4F92-A0B5-F6A3BDB462A0}" dt="2024-12-11T11:54:58.097" v="5190" actId="478"/>
          <ac:spMkLst>
            <pc:docMk/>
            <pc:sldMk cId="461785878" sldId="265"/>
            <ac:spMk id="44" creationId="{F9986312-4C36-841A-A16E-2FB092B605F4}"/>
          </ac:spMkLst>
        </pc:spChg>
        <pc:spChg chg="mod">
          <ac:chgData name="Camille Ross" userId="bd080b8f-84f1-46af-9bcc-aeaaafe6a9ca" providerId="ADAL" clId="{0E511574-B30E-4F92-A0B5-F6A3BDB462A0}" dt="2024-12-11T16:31:26.159" v="5846" actId="20577"/>
          <ac:spMkLst>
            <pc:docMk/>
            <pc:sldMk cId="461785878" sldId="265"/>
            <ac:spMk id="60" creationId="{DCB0A857-C5E4-36A9-7AB5-44096844839B}"/>
          </ac:spMkLst>
        </pc:spChg>
        <pc:spChg chg="del mod">
          <ac:chgData name="Camille Ross" userId="bd080b8f-84f1-46af-9bcc-aeaaafe6a9ca" providerId="ADAL" clId="{0E511574-B30E-4F92-A0B5-F6A3BDB462A0}" dt="2024-12-11T16:31:49.248" v="5889" actId="478"/>
          <ac:spMkLst>
            <pc:docMk/>
            <pc:sldMk cId="461785878" sldId="265"/>
            <ac:spMk id="64" creationId="{3D0EFD2C-71F7-E3BB-0F44-226AF6343AE0}"/>
          </ac:spMkLst>
        </pc:spChg>
      </pc:sldChg>
      <pc:sldChg chg="addSp delSp modSp new mod modTransition modClrScheme delAnim modAnim chgLayout">
        <pc:chgData name="Camille Ross" userId="bd080b8f-84f1-46af-9bcc-aeaaafe6a9ca" providerId="ADAL" clId="{0E511574-B30E-4F92-A0B5-F6A3BDB462A0}" dt="2024-12-11T11:02:22.232" v="3232" actId="20577"/>
        <pc:sldMkLst>
          <pc:docMk/>
          <pc:sldMk cId="1952546847" sldId="266"/>
        </pc:sldMkLst>
        <pc:spChg chg="del mod ord">
          <ac:chgData name="Camille Ross" userId="bd080b8f-84f1-46af-9bcc-aeaaafe6a9ca" providerId="ADAL" clId="{0E511574-B30E-4F92-A0B5-F6A3BDB462A0}" dt="2024-12-10T11:55:35.971" v="2391" actId="700"/>
          <ac:spMkLst>
            <pc:docMk/>
            <pc:sldMk cId="1952546847" sldId="266"/>
            <ac:spMk id="2" creationId="{1DBD99F6-A351-CC28-AF02-192F5E12C2E2}"/>
          </ac:spMkLst>
        </pc:spChg>
        <pc:spChg chg="add mod">
          <ac:chgData name="Camille Ross" userId="bd080b8f-84f1-46af-9bcc-aeaaafe6a9ca" providerId="ADAL" clId="{0E511574-B30E-4F92-A0B5-F6A3BDB462A0}" dt="2024-12-11T11:02:22.232" v="3232" actId="20577"/>
          <ac:spMkLst>
            <pc:docMk/>
            <pc:sldMk cId="1952546847" sldId="266"/>
            <ac:spMk id="2" creationId="{730F5D71-32A4-E944-B140-CA8B4762E120}"/>
          </ac:spMkLst>
        </pc:spChg>
        <pc:spChg chg="del mod ord">
          <ac:chgData name="Camille Ross" userId="bd080b8f-84f1-46af-9bcc-aeaaafe6a9ca" providerId="ADAL" clId="{0E511574-B30E-4F92-A0B5-F6A3BDB462A0}" dt="2024-12-10T11:55:35.971" v="2391" actId="700"/>
          <ac:spMkLst>
            <pc:docMk/>
            <pc:sldMk cId="1952546847" sldId="266"/>
            <ac:spMk id="3" creationId="{48BF3A1B-6DC5-0AAB-94B9-3ECFA56BEC11}"/>
          </ac:spMkLst>
        </pc:spChg>
        <pc:spChg chg="add mod ord">
          <ac:chgData name="Camille Ross" userId="bd080b8f-84f1-46af-9bcc-aeaaafe6a9ca" providerId="ADAL" clId="{0E511574-B30E-4F92-A0B5-F6A3BDB462A0}" dt="2024-12-10T11:59:52.358" v="2483" actId="404"/>
          <ac:spMkLst>
            <pc:docMk/>
            <pc:sldMk cId="1952546847" sldId="266"/>
            <ac:spMk id="4" creationId="{1EA9829D-6068-83AE-5502-106E93A90401}"/>
          </ac:spMkLst>
        </pc:spChg>
        <pc:spChg chg="add del mod ord">
          <ac:chgData name="Camille Ross" userId="bd080b8f-84f1-46af-9bcc-aeaaafe6a9ca" providerId="ADAL" clId="{0E511574-B30E-4F92-A0B5-F6A3BDB462A0}" dt="2024-12-10T11:55:55.562" v="2393" actId="478"/>
          <ac:spMkLst>
            <pc:docMk/>
            <pc:sldMk cId="1952546847" sldId="266"/>
            <ac:spMk id="5" creationId="{A1F55ADB-3CBD-B62B-77D3-34FFEAFC4916}"/>
          </ac:spMkLst>
        </pc:spChg>
        <pc:spChg chg="mod">
          <ac:chgData name="Camille Ross" userId="bd080b8f-84f1-46af-9bcc-aeaaafe6a9ca" providerId="ADAL" clId="{0E511574-B30E-4F92-A0B5-F6A3BDB462A0}" dt="2024-12-10T11:55:52.195" v="2392"/>
          <ac:spMkLst>
            <pc:docMk/>
            <pc:sldMk cId="1952546847" sldId="266"/>
            <ac:spMk id="7" creationId="{7823A5DF-3EE4-92F0-8393-01C9DF249EE2}"/>
          </ac:spMkLst>
        </pc:spChg>
        <pc:spChg chg="mod">
          <ac:chgData name="Camille Ross" userId="bd080b8f-84f1-46af-9bcc-aeaaafe6a9ca" providerId="ADAL" clId="{0E511574-B30E-4F92-A0B5-F6A3BDB462A0}" dt="2024-12-10T11:55:52.195" v="2392"/>
          <ac:spMkLst>
            <pc:docMk/>
            <pc:sldMk cId="1952546847" sldId="266"/>
            <ac:spMk id="8" creationId="{53DA19CD-B012-969B-884B-5B6D7C03479B}"/>
          </ac:spMkLst>
        </pc:spChg>
        <pc:spChg chg="mod">
          <ac:chgData name="Camille Ross" userId="bd080b8f-84f1-46af-9bcc-aeaaafe6a9ca" providerId="ADAL" clId="{0E511574-B30E-4F92-A0B5-F6A3BDB462A0}" dt="2024-12-10T11:55:52.195" v="2392"/>
          <ac:spMkLst>
            <pc:docMk/>
            <pc:sldMk cId="1952546847" sldId="266"/>
            <ac:spMk id="10" creationId="{C7203ABA-D845-694F-6340-4237CF761490}"/>
          </ac:spMkLst>
        </pc:spChg>
        <pc:spChg chg="mod">
          <ac:chgData name="Camille Ross" userId="bd080b8f-84f1-46af-9bcc-aeaaafe6a9ca" providerId="ADAL" clId="{0E511574-B30E-4F92-A0B5-F6A3BDB462A0}" dt="2024-12-10T11:55:52.195" v="2392"/>
          <ac:spMkLst>
            <pc:docMk/>
            <pc:sldMk cId="1952546847" sldId="266"/>
            <ac:spMk id="11" creationId="{BE71DB15-9C24-495A-B274-FEA3E5C39F41}"/>
          </ac:spMkLst>
        </pc:spChg>
        <pc:spChg chg="add mod">
          <ac:chgData name="Camille Ross" userId="bd080b8f-84f1-46af-9bcc-aeaaafe6a9ca" providerId="ADAL" clId="{0E511574-B30E-4F92-A0B5-F6A3BDB462A0}" dt="2024-12-10T11:58:14.827" v="2420" actId="1076"/>
          <ac:spMkLst>
            <pc:docMk/>
            <pc:sldMk cId="1952546847" sldId="266"/>
            <ac:spMk id="15" creationId="{5F38603F-78E4-4703-0BF4-93C2C871D9A6}"/>
          </ac:spMkLst>
        </pc:spChg>
        <pc:spChg chg="add mod">
          <ac:chgData name="Camille Ross" userId="bd080b8f-84f1-46af-9bcc-aeaaafe6a9ca" providerId="ADAL" clId="{0E511574-B30E-4F92-A0B5-F6A3BDB462A0}" dt="2024-12-10T11:59:00.185" v="2430" actId="403"/>
          <ac:spMkLst>
            <pc:docMk/>
            <pc:sldMk cId="1952546847" sldId="266"/>
            <ac:spMk id="17" creationId="{07C350B3-11CC-BBC8-C0D4-D76A7E9CD0CA}"/>
          </ac:spMkLst>
        </pc:spChg>
        <pc:spChg chg="add mod">
          <ac:chgData name="Camille Ross" userId="bd080b8f-84f1-46af-9bcc-aeaaafe6a9ca" providerId="ADAL" clId="{0E511574-B30E-4F92-A0B5-F6A3BDB462A0}" dt="2024-12-10T11:59:31.329" v="2437" actId="14100"/>
          <ac:spMkLst>
            <pc:docMk/>
            <pc:sldMk cId="1952546847" sldId="266"/>
            <ac:spMk id="18" creationId="{F9A8EF8B-30AB-9E95-867F-50B09399F21B}"/>
          </ac:spMkLst>
        </pc:spChg>
        <pc:grpChg chg="add mod">
          <ac:chgData name="Camille Ross" userId="bd080b8f-84f1-46af-9bcc-aeaaafe6a9ca" providerId="ADAL" clId="{0E511574-B30E-4F92-A0B5-F6A3BDB462A0}" dt="2024-12-10T11:58:11.728" v="2419" actId="1076"/>
          <ac:grpSpMkLst>
            <pc:docMk/>
            <pc:sldMk cId="1952546847" sldId="266"/>
            <ac:grpSpMk id="6" creationId="{1B9C2128-8C77-6DFC-19BE-AC1ECB9BD414}"/>
          </ac:grpSpMkLst>
        </pc:grpChg>
        <pc:grpChg chg="add mod">
          <ac:chgData name="Camille Ross" userId="bd080b8f-84f1-46af-9bcc-aeaaafe6a9ca" providerId="ADAL" clId="{0E511574-B30E-4F92-A0B5-F6A3BDB462A0}" dt="2024-12-10T11:58:26.662" v="2423" actId="1076"/>
          <ac:grpSpMkLst>
            <pc:docMk/>
            <pc:sldMk cId="1952546847" sldId="266"/>
            <ac:grpSpMk id="9" creationId="{436CA57A-F12D-E2E4-A196-8971AEE05B63}"/>
          </ac:grpSpMkLst>
        </pc:grpChg>
        <pc:cxnChg chg="add mod">
          <ac:chgData name="Camille Ross" userId="bd080b8f-84f1-46af-9bcc-aeaaafe6a9ca" providerId="ADAL" clId="{0E511574-B30E-4F92-A0B5-F6A3BDB462A0}" dt="2024-12-10T11:58:23.566" v="2422" actId="14100"/>
          <ac:cxnSpMkLst>
            <pc:docMk/>
            <pc:sldMk cId="1952546847" sldId="266"/>
            <ac:cxnSpMk id="12" creationId="{7321B43D-2125-73EB-F2DC-E69DA6ACC0AC}"/>
          </ac:cxnSpMkLst>
        </pc:cxnChg>
        <pc:cxnChg chg="add del mod">
          <ac:chgData name="Camille Ross" userId="bd080b8f-84f1-46af-9bcc-aeaaafe6a9ca" providerId="ADAL" clId="{0E511574-B30E-4F92-A0B5-F6A3BDB462A0}" dt="2024-12-10T11:56:33.025" v="2401" actId="478"/>
          <ac:cxnSpMkLst>
            <pc:docMk/>
            <pc:sldMk cId="1952546847" sldId="266"/>
            <ac:cxnSpMk id="13" creationId="{2BD53EBE-AE51-5678-F15E-B5CF8F9058BE}"/>
          </ac:cxnSpMkLst>
        </pc:cxnChg>
      </pc:sldChg>
      <pc:sldChg chg="addSp delSp modSp new mod modClrScheme chgLayout">
        <pc:chgData name="Camille Ross" userId="bd080b8f-84f1-46af-9bcc-aeaaafe6a9ca" providerId="ADAL" clId="{0E511574-B30E-4F92-A0B5-F6A3BDB462A0}" dt="2024-12-11T11:06:58.317" v="3507" actId="1076"/>
        <pc:sldMkLst>
          <pc:docMk/>
          <pc:sldMk cId="1227919441" sldId="267"/>
        </pc:sldMkLst>
        <pc:spChg chg="del mod ord">
          <ac:chgData name="Camille Ross" userId="bd080b8f-84f1-46af-9bcc-aeaaafe6a9ca" providerId="ADAL" clId="{0E511574-B30E-4F92-A0B5-F6A3BDB462A0}" dt="2024-12-11T11:02:40.103" v="3234" actId="700"/>
          <ac:spMkLst>
            <pc:docMk/>
            <pc:sldMk cId="1227919441" sldId="267"/>
            <ac:spMk id="2" creationId="{B5707D2B-2CA8-E7F5-233A-B30DDFC0C60D}"/>
          </ac:spMkLst>
        </pc:spChg>
        <pc:spChg chg="del mod ord">
          <ac:chgData name="Camille Ross" userId="bd080b8f-84f1-46af-9bcc-aeaaafe6a9ca" providerId="ADAL" clId="{0E511574-B30E-4F92-A0B5-F6A3BDB462A0}" dt="2024-12-11T11:02:40.103" v="3234" actId="700"/>
          <ac:spMkLst>
            <pc:docMk/>
            <pc:sldMk cId="1227919441" sldId="267"/>
            <ac:spMk id="3" creationId="{525C98C3-765D-5084-909E-FF4F7C2CA7A4}"/>
          </ac:spMkLst>
        </pc:spChg>
        <pc:spChg chg="add mod ord">
          <ac:chgData name="Camille Ross" userId="bd080b8f-84f1-46af-9bcc-aeaaafe6a9ca" providerId="ADAL" clId="{0E511574-B30E-4F92-A0B5-F6A3BDB462A0}" dt="2024-12-11T11:04:09.888" v="3308" actId="20577"/>
          <ac:spMkLst>
            <pc:docMk/>
            <pc:sldMk cId="1227919441" sldId="267"/>
            <ac:spMk id="4" creationId="{1CBC04A4-04EA-60F2-B665-70B9584183E3}"/>
          </ac:spMkLst>
        </pc:spChg>
        <pc:spChg chg="add del mod ord">
          <ac:chgData name="Camille Ross" userId="bd080b8f-84f1-46af-9bcc-aeaaafe6a9ca" providerId="ADAL" clId="{0E511574-B30E-4F92-A0B5-F6A3BDB462A0}" dt="2024-12-11T11:03:17.317" v="3235" actId="22"/>
          <ac:spMkLst>
            <pc:docMk/>
            <pc:sldMk cId="1227919441" sldId="267"/>
            <ac:spMk id="5" creationId="{A55328B6-7A55-ABE6-24E3-88485F8DACB5}"/>
          </ac:spMkLst>
        </pc:spChg>
        <pc:spChg chg="add mod">
          <ac:chgData name="Camille Ross" userId="bd080b8f-84f1-46af-9bcc-aeaaafe6a9ca" providerId="ADAL" clId="{0E511574-B30E-4F92-A0B5-F6A3BDB462A0}" dt="2024-12-11T11:06:41.898" v="3504" actId="1076"/>
          <ac:spMkLst>
            <pc:docMk/>
            <pc:sldMk cId="1227919441" sldId="267"/>
            <ac:spMk id="8" creationId="{40395ABC-29C6-91B0-8A0E-ED3324FC55A0}"/>
          </ac:spMkLst>
        </pc:spChg>
        <pc:picChg chg="add mod ord modCrop">
          <ac:chgData name="Camille Ross" userId="bd080b8f-84f1-46af-9bcc-aeaaafe6a9ca" providerId="ADAL" clId="{0E511574-B30E-4F92-A0B5-F6A3BDB462A0}" dt="2024-12-11T11:06:58.317" v="3507" actId="1076"/>
          <ac:picMkLst>
            <pc:docMk/>
            <pc:sldMk cId="1227919441" sldId="267"/>
            <ac:picMk id="7" creationId="{AAD6B162-8ED4-ECD6-F7B8-709C1E6FD546}"/>
          </ac:picMkLst>
        </pc:picChg>
      </pc:sldChg>
      <pc:sldChg chg="del">
        <pc:chgData name="Camille Ross" userId="bd080b8f-84f1-46af-9bcc-aeaaafe6a9ca" providerId="ADAL" clId="{0E511574-B30E-4F92-A0B5-F6A3BDB462A0}" dt="2024-12-11T10:57:00.757" v="2531" actId="2696"/>
        <pc:sldMkLst>
          <pc:docMk/>
          <pc:sldMk cId="2771193185" sldId="267"/>
        </pc:sldMkLst>
      </pc:sldChg>
      <pc:sldChg chg="del">
        <pc:chgData name="Camille Ross" userId="bd080b8f-84f1-46af-9bcc-aeaaafe6a9ca" providerId="ADAL" clId="{0E511574-B30E-4F92-A0B5-F6A3BDB462A0}" dt="2024-12-11T10:57:03.498" v="2532" actId="2696"/>
        <pc:sldMkLst>
          <pc:docMk/>
          <pc:sldMk cId="1723839456" sldId="268"/>
        </pc:sldMkLst>
      </pc:sldChg>
      <pc:sldChg chg="addSp delSp modSp add mod ord">
        <pc:chgData name="Camille Ross" userId="bd080b8f-84f1-46af-9bcc-aeaaafe6a9ca" providerId="ADAL" clId="{0E511574-B30E-4F92-A0B5-F6A3BDB462A0}" dt="2024-12-11T16:32:04.209" v="5904"/>
        <pc:sldMkLst>
          <pc:docMk/>
          <pc:sldMk cId="3204693056" sldId="268"/>
        </pc:sldMkLst>
        <pc:spChg chg="add mod">
          <ac:chgData name="Camille Ross" userId="bd080b8f-84f1-46af-9bcc-aeaaafe6a9ca" providerId="ADAL" clId="{0E511574-B30E-4F92-A0B5-F6A3BDB462A0}" dt="2024-12-11T11:54:42.556" v="5189" actId="404"/>
          <ac:spMkLst>
            <pc:docMk/>
            <pc:sldMk cId="3204693056" sldId="268"/>
            <ac:spMk id="2" creationId="{A24FF421-94C7-1297-FAD3-C7F1085FAF16}"/>
          </ac:spMkLst>
        </pc:spChg>
        <pc:spChg chg="add mod">
          <ac:chgData name="Camille Ross" userId="bd080b8f-84f1-46af-9bcc-aeaaafe6a9ca" providerId="ADAL" clId="{0E511574-B30E-4F92-A0B5-F6A3BDB462A0}" dt="2024-12-11T16:32:04.209" v="5904"/>
          <ac:spMkLst>
            <pc:docMk/>
            <pc:sldMk cId="3204693056" sldId="268"/>
            <ac:spMk id="3" creationId="{073BE6B9-FD91-1BB8-0796-DFBAA40D1C6E}"/>
          </ac:spMkLst>
        </pc:spChg>
        <pc:spChg chg="del">
          <ac:chgData name="Camille Ross" userId="bd080b8f-84f1-46af-9bcc-aeaaafe6a9ca" providerId="ADAL" clId="{0E511574-B30E-4F92-A0B5-F6A3BDB462A0}" dt="2024-12-11T11:54:26.692" v="5181" actId="478"/>
          <ac:spMkLst>
            <pc:docMk/>
            <pc:sldMk cId="3204693056" sldId="268"/>
            <ac:spMk id="44" creationId="{B2317831-3173-6EF5-81B8-CC82CD44083B}"/>
          </ac:spMkLst>
        </pc:spChg>
        <pc:spChg chg="mod">
          <ac:chgData name="Camille Ross" userId="bd080b8f-84f1-46af-9bcc-aeaaafe6a9ca" providerId="ADAL" clId="{0E511574-B30E-4F92-A0B5-F6A3BDB462A0}" dt="2024-12-11T16:31:57.236" v="5900" actId="20577"/>
          <ac:spMkLst>
            <pc:docMk/>
            <pc:sldMk cId="3204693056" sldId="268"/>
            <ac:spMk id="60" creationId="{0E437E49-A7C4-C5A1-0BAA-6FDA68ABB94C}"/>
          </ac:spMkLst>
        </pc:spChg>
        <pc:spChg chg="del mod">
          <ac:chgData name="Camille Ross" userId="bd080b8f-84f1-46af-9bcc-aeaaafe6a9ca" providerId="ADAL" clId="{0E511574-B30E-4F92-A0B5-F6A3BDB462A0}" dt="2024-12-11T16:32:02.324" v="5903" actId="478"/>
          <ac:spMkLst>
            <pc:docMk/>
            <pc:sldMk cId="3204693056" sldId="268"/>
            <ac:spMk id="64" creationId="{E44F0757-D8BA-ECB4-569B-114E94B5C922}"/>
          </ac:spMkLst>
        </pc:spChg>
      </pc:sldChg>
      <pc:sldChg chg="addSp delSp modSp new mod modTransition modClrScheme modAnim chgLayout">
        <pc:chgData name="Camille Ross" userId="bd080b8f-84f1-46af-9bcc-aeaaafe6a9ca" providerId="ADAL" clId="{0E511574-B30E-4F92-A0B5-F6A3BDB462A0}" dt="2024-12-11T11:54:16.914" v="5180" actId="404"/>
        <pc:sldMkLst>
          <pc:docMk/>
          <pc:sldMk cId="337428539" sldId="269"/>
        </pc:sldMkLst>
        <pc:spChg chg="del mod ord">
          <ac:chgData name="Camille Ross" userId="bd080b8f-84f1-46af-9bcc-aeaaafe6a9ca" providerId="ADAL" clId="{0E511574-B30E-4F92-A0B5-F6A3BDB462A0}" dt="2024-12-11T11:09:17.837" v="3525" actId="700"/>
          <ac:spMkLst>
            <pc:docMk/>
            <pc:sldMk cId="337428539" sldId="269"/>
            <ac:spMk id="2" creationId="{C053261E-89D4-1BE3-92A5-2B4F5C6FBDE9}"/>
          </ac:spMkLst>
        </pc:spChg>
        <pc:spChg chg="del mod ord">
          <ac:chgData name="Camille Ross" userId="bd080b8f-84f1-46af-9bcc-aeaaafe6a9ca" providerId="ADAL" clId="{0E511574-B30E-4F92-A0B5-F6A3BDB462A0}" dt="2024-12-11T11:09:17.837" v="3525" actId="700"/>
          <ac:spMkLst>
            <pc:docMk/>
            <pc:sldMk cId="337428539" sldId="269"/>
            <ac:spMk id="3" creationId="{5808BC0E-EC34-DF01-BF5A-CC8C06A25A0B}"/>
          </ac:spMkLst>
        </pc:spChg>
        <pc:spChg chg="add mod ord">
          <ac:chgData name="Camille Ross" userId="bd080b8f-84f1-46af-9bcc-aeaaafe6a9ca" providerId="ADAL" clId="{0E511574-B30E-4F92-A0B5-F6A3BDB462A0}" dt="2024-12-11T11:40:51.539" v="4402" actId="404"/>
          <ac:spMkLst>
            <pc:docMk/>
            <pc:sldMk cId="337428539" sldId="269"/>
            <ac:spMk id="4" creationId="{52C8743F-D39D-79CB-A1F7-A49A4C8C8362}"/>
          </ac:spMkLst>
        </pc:spChg>
        <pc:spChg chg="add del mod ord">
          <ac:chgData name="Camille Ross" userId="bd080b8f-84f1-46af-9bcc-aeaaafe6a9ca" providerId="ADAL" clId="{0E511574-B30E-4F92-A0B5-F6A3BDB462A0}" dt="2024-12-11T11:10:05.414" v="3529" actId="478"/>
          <ac:spMkLst>
            <pc:docMk/>
            <pc:sldMk cId="337428539" sldId="269"/>
            <ac:spMk id="5" creationId="{CBAC1F5B-5D86-CE8A-FFA9-63EBA3B55CFA}"/>
          </ac:spMkLst>
        </pc:spChg>
        <pc:spChg chg="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7" creationId="{08FBFE34-A891-6404-42C7-78FE9BDBDA88}"/>
          </ac:spMkLst>
        </pc:spChg>
        <pc:spChg chg="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8" creationId="{FDC6E284-5B8D-3A3A-0F3B-F32AD034E8D2}"/>
          </ac:spMkLst>
        </pc:spChg>
        <pc:spChg chg="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10" creationId="{C8B95FD4-D394-D3FF-7FD0-A8DB68483A50}"/>
          </ac:spMkLst>
        </pc:spChg>
        <pc:spChg chg="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11" creationId="{B4B9C538-1F67-E7CA-8602-E34C5EC9FD3E}"/>
          </ac:spMkLst>
        </pc:spChg>
        <pc:spChg chg="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13" creationId="{2CF10E6B-FBE0-FBCE-CB80-7A8B1AD0802E}"/>
          </ac:spMkLst>
        </pc:spChg>
        <pc:spChg chg="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14" creationId="{AA310948-B3C5-8E0E-2461-FE1B3120A009}"/>
          </ac:spMkLst>
        </pc:spChg>
        <pc:spChg chg="add mod">
          <ac:chgData name="Camille Ross" userId="bd080b8f-84f1-46af-9bcc-aeaaafe6a9ca" providerId="ADAL" clId="{0E511574-B30E-4F92-A0B5-F6A3BDB462A0}" dt="2024-12-11T11:09:34.033" v="3526"/>
          <ac:spMkLst>
            <pc:docMk/>
            <pc:sldMk cId="337428539" sldId="269"/>
            <ac:spMk id="15" creationId="{2F728916-2EB0-DE69-517E-EC5C6252AF4C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17" creationId="{6AB61282-CA3B-D47E-65D9-872A5771BF2F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18" creationId="{07721FD8-233F-35C5-180E-ACF8EDCD2EC4}"/>
          </ac:spMkLst>
        </pc:spChg>
        <pc:spChg chg="add mod">
          <ac:chgData name="Camille Ross" userId="bd080b8f-84f1-46af-9bcc-aeaaafe6a9ca" providerId="ADAL" clId="{0E511574-B30E-4F92-A0B5-F6A3BDB462A0}" dt="2024-12-11T11:11:29.076" v="3545" actId="1076"/>
          <ac:spMkLst>
            <pc:docMk/>
            <pc:sldMk cId="337428539" sldId="269"/>
            <ac:spMk id="19" creationId="{EFFDB1DF-D7D2-983A-51C1-3F2EA4C7A291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21" creationId="{B95A8F58-9B85-8018-462D-0EF015ED27A3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22" creationId="{D8E725B1-B839-3A11-13F1-CD7027D42DD5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24" creationId="{3AD009C1-5832-22B9-F917-62FC5262B38E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25" creationId="{2326CFDB-41C9-8B32-6B86-F2F31568D408}"/>
          </ac:spMkLst>
        </pc:spChg>
        <pc:spChg chg="add mod">
          <ac:chgData name="Camille Ross" userId="bd080b8f-84f1-46af-9bcc-aeaaafe6a9ca" providerId="ADAL" clId="{0E511574-B30E-4F92-A0B5-F6A3BDB462A0}" dt="2024-12-11T11:12:11.961" v="3556" actId="403"/>
          <ac:spMkLst>
            <pc:docMk/>
            <pc:sldMk cId="337428539" sldId="269"/>
            <ac:spMk id="26" creationId="{F7B06676-609E-36C0-6C4E-00D05A39960D}"/>
          </ac:spMkLst>
        </pc:spChg>
        <pc:spChg chg="add mod">
          <ac:chgData name="Camille Ross" userId="bd080b8f-84f1-46af-9bcc-aeaaafe6a9ca" providerId="ADAL" clId="{0E511574-B30E-4F92-A0B5-F6A3BDB462A0}" dt="2024-12-11T11:54:16.914" v="5180" actId="404"/>
          <ac:spMkLst>
            <pc:docMk/>
            <pc:sldMk cId="337428539" sldId="269"/>
            <ac:spMk id="27" creationId="{05244619-6832-213E-B505-637609A7D5C7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32" creationId="{8430B4A3-FAAE-3C75-B413-F5278C0C313C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33" creationId="{BEB28191-543B-554E-DF06-BDE9650A5997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34" creationId="{235D88F1-4888-9B46-6A5A-DF37710539AA}"/>
          </ac:spMkLst>
        </pc:spChg>
        <pc:spChg chg="mod">
          <ac:chgData name="Camille Ross" userId="bd080b8f-84f1-46af-9bcc-aeaaafe6a9ca" providerId="ADAL" clId="{0E511574-B30E-4F92-A0B5-F6A3BDB462A0}" dt="2024-12-11T11:09:54.412" v="3527"/>
          <ac:spMkLst>
            <pc:docMk/>
            <pc:sldMk cId="337428539" sldId="269"/>
            <ac:spMk id="35" creationId="{EA0FACE8-E8E2-82D5-82F4-11CC2D83BF4C}"/>
          </ac:spMkLst>
        </pc:spChg>
        <pc:spChg chg="add mod">
          <ac:chgData name="Camille Ross" userId="bd080b8f-84f1-46af-9bcc-aeaaafe6a9ca" providerId="ADAL" clId="{0E511574-B30E-4F92-A0B5-F6A3BDB462A0}" dt="2024-12-11T11:40:19.823" v="4330" actId="14100"/>
          <ac:spMkLst>
            <pc:docMk/>
            <pc:sldMk cId="337428539" sldId="269"/>
            <ac:spMk id="37" creationId="{8B6BA765-C646-94D3-8A77-9F8E76C83E5A}"/>
          </ac:spMkLst>
        </pc:spChg>
        <pc:spChg chg="add mod">
          <ac:chgData name="Camille Ross" userId="bd080b8f-84f1-46af-9bcc-aeaaafe6a9ca" providerId="ADAL" clId="{0E511574-B30E-4F92-A0B5-F6A3BDB462A0}" dt="2024-12-11T11:42:51.351" v="4818" actId="20577"/>
          <ac:spMkLst>
            <pc:docMk/>
            <pc:sldMk cId="337428539" sldId="269"/>
            <ac:spMk id="38" creationId="{89CE7C0E-4ABD-1C94-F003-A28F7F41036F}"/>
          </ac:spMkLst>
        </pc:spChg>
        <pc:grpChg chg="add mod">
          <ac:chgData name="Camille Ross" userId="bd080b8f-84f1-46af-9bcc-aeaaafe6a9ca" providerId="ADAL" clId="{0E511574-B30E-4F92-A0B5-F6A3BDB462A0}" dt="2024-12-11T11:09:34.033" v="3526"/>
          <ac:grpSpMkLst>
            <pc:docMk/>
            <pc:sldMk cId="337428539" sldId="269"/>
            <ac:grpSpMk id="6" creationId="{31A17B85-C652-0716-4156-FD189DDA4F2C}"/>
          </ac:grpSpMkLst>
        </pc:grpChg>
        <pc:grpChg chg="add mod">
          <ac:chgData name="Camille Ross" userId="bd080b8f-84f1-46af-9bcc-aeaaafe6a9ca" providerId="ADAL" clId="{0E511574-B30E-4F92-A0B5-F6A3BDB462A0}" dt="2024-12-11T11:09:34.033" v="3526"/>
          <ac:grpSpMkLst>
            <pc:docMk/>
            <pc:sldMk cId="337428539" sldId="269"/>
            <ac:grpSpMk id="9" creationId="{BBB02764-3854-3F60-9772-F33A488C1B98}"/>
          </ac:grpSpMkLst>
        </pc:grpChg>
        <pc:grpChg chg="add mod">
          <ac:chgData name="Camille Ross" userId="bd080b8f-84f1-46af-9bcc-aeaaafe6a9ca" providerId="ADAL" clId="{0E511574-B30E-4F92-A0B5-F6A3BDB462A0}" dt="2024-12-11T11:09:34.033" v="3526"/>
          <ac:grpSpMkLst>
            <pc:docMk/>
            <pc:sldMk cId="337428539" sldId="269"/>
            <ac:grpSpMk id="12" creationId="{1DB4C2C7-8BA4-32E6-B760-A255B56568C3}"/>
          </ac:grpSpMkLst>
        </pc:grpChg>
        <pc:grpChg chg="add mod">
          <ac:chgData name="Camille Ross" userId="bd080b8f-84f1-46af-9bcc-aeaaafe6a9ca" providerId="ADAL" clId="{0E511574-B30E-4F92-A0B5-F6A3BDB462A0}" dt="2024-12-11T11:11:01.741" v="3536" actId="14100"/>
          <ac:grpSpMkLst>
            <pc:docMk/>
            <pc:sldMk cId="337428539" sldId="269"/>
            <ac:grpSpMk id="16" creationId="{E58A3764-FAAF-7808-2B37-9DBCBF3FDD37}"/>
          </ac:grpSpMkLst>
        </pc:grpChg>
        <pc:grpChg chg="add mod">
          <ac:chgData name="Camille Ross" userId="bd080b8f-84f1-46af-9bcc-aeaaafe6a9ca" providerId="ADAL" clId="{0E511574-B30E-4F92-A0B5-F6A3BDB462A0}" dt="2024-12-11T11:11:55.991" v="3551" actId="1076"/>
          <ac:grpSpMkLst>
            <pc:docMk/>
            <pc:sldMk cId="337428539" sldId="269"/>
            <ac:grpSpMk id="20" creationId="{9A895156-EBEB-ECCC-D816-5041C7A0A506}"/>
          </ac:grpSpMkLst>
        </pc:grpChg>
        <pc:grpChg chg="add mod">
          <ac:chgData name="Camille Ross" userId="bd080b8f-84f1-46af-9bcc-aeaaafe6a9ca" providerId="ADAL" clId="{0E511574-B30E-4F92-A0B5-F6A3BDB462A0}" dt="2024-12-11T11:12:21.387" v="3558" actId="14100"/>
          <ac:grpSpMkLst>
            <pc:docMk/>
            <pc:sldMk cId="337428539" sldId="269"/>
            <ac:grpSpMk id="23" creationId="{D5247FD1-D025-FEEF-1833-0086B8EE03A8}"/>
          </ac:grpSpMkLst>
        </pc:grpChg>
        <pc:grpChg chg="add del mod">
          <ac:chgData name="Camille Ross" userId="bd080b8f-84f1-46af-9bcc-aeaaafe6a9ca" providerId="ADAL" clId="{0E511574-B30E-4F92-A0B5-F6A3BDB462A0}" dt="2024-12-11T11:10:24.416" v="3530" actId="478"/>
          <ac:grpSpMkLst>
            <pc:docMk/>
            <pc:sldMk cId="337428539" sldId="269"/>
            <ac:grpSpMk id="28" creationId="{A50079F9-0622-AFC2-BCF9-789B159B8E2A}"/>
          </ac:grpSpMkLst>
        </pc:grpChg>
        <pc:grpChg chg="mod">
          <ac:chgData name="Camille Ross" userId="bd080b8f-84f1-46af-9bcc-aeaaafe6a9ca" providerId="ADAL" clId="{0E511574-B30E-4F92-A0B5-F6A3BDB462A0}" dt="2024-12-11T11:09:54.412" v="3527"/>
          <ac:grpSpMkLst>
            <pc:docMk/>
            <pc:sldMk cId="337428539" sldId="269"/>
            <ac:grpSpMk id="29" creationId="{B92DF734-3AC9-4466-B726-CFF6DE16BFED}"/>
          </ac:grpSpMkLst>
        </pc:grpChg>
        <pc:grpChg chg="mod">
          <ac:chgData name="Camille Ross" userId="bd080b8f-84f1-46af-9bcc-aeaaafe6a9ca" providerId="ADAL" clId="{0E511574-B30E-4F92-A0B5-F6A3BDB462A0}" dt="2024-12-11T11:09:54.412" v="3527"/>
          <ac:grpSpMkLst>
            <pc:docMk/>
            <pc:sldMk cId="337428539" sldId="269"/>
            <ac:grpSpMk id="30" creationId="{16D1D84F-53DE-4662-80E3-92DDDDF360D8}"/>
          </ac:grpSpMkLst>
        </pc:grpChg>
        <pc:picChg chg="add mod">
          <ac:chgData name="Camille Ross" userId="bd080b8f-84f1-46af-9bcc-aeaaafe6a9ca" providerId="ADAL" clId="{0E511574-B30E-4F92-A0B5-F6A3BDB462A0}" dt="2024-12-11T11:11:37.086" v="3547" actId="1076"/>
          <ac:picMkLst>
            <pc:docMk/>
            <pc:sldMk cId="337428539" sldId="269"/>
            <ac:picMk id="36" creationId="{BA274EBE-0D12-DAC4-F12A-E6633FAB7DCD}"/>
          </ac:picMkLst>
        </pc:picChg>
        <pc:cxnChg chg="mod">
          <ac:chgData name="Camille Ross" userId="bd080b8f-84f1-46af-9bcc-aeaaafe6a9ca" providerId="ADAL" clId="{0E511574-B30E-4F92-A0B5-F6A3BDB462A0}" dt="2024-12-11T11:09:54.412" v="3527"/>
          <ac:cxnSpMkLst>
            <pc:docMk/>
            <pc:sldMk cId="337428539" sldId="269"/>
            <ac:cxnSpMk id="31" creationId="{7A767463-8C97-2DC2-5831-C9428AE0A2F1}"/>
          </ac:cxnSpMkLst>
        </pc:cxnChg>
      </pc:sldChg>
      <pc:sldChg chg="addSp delSp modSp new mod modClrScheme chgLayout">
        <pc:chgData name="Camille Ross" userId="bd080b8f-84f1-46af-9bcc-aeaaafe6a9ca" providerId="ADAL" clId="{0E511574-B30E-4F92-A0B5-F6A3BDB462A0}" dt="2024-12-11T11:30:50.286" v="3899" actId="404"/>
        <pc:sldMkLst>
          <pc:docMk/>
          <pc:sldMk cId="1764411679" sldId="270"/>
        </pc:sldMkLst>
        <pc:spChg chg="del mod ord">
          <ac:chgData name="Camille Ross" userId="bd080b8f-84f1-46af-9bcc-aeaaafe6a9ca" providerId="ADAL" clId="{0E511574-B30E-4F92-A0B5-F6A3BDB462A0}" dt="2024-12-11T11:26:49.969" v="3567" actId="700"/>
          <ac:spMkLst>
            <pc:docMk/>
            <pc:sldMk cId="1764411679" sldId="270"/>
            <ac:spMk id="2" creationId="{4389E3B8-ECEB-5AEB-5F3F-61B2FBC4F5F6}"/>
          </ac:spMkLst>
        </pc:spChg>
        <pc:spChg chg="del mod ord">
          <ac:chgData name="Camille Ross" userId="bd080b8f-84f1-46af-9bcc-aeaaafe6a9ca" providerId="ADAL" clId="{0E511574-B30E-4F92-A0B5-F6A3BDB462A0}" dt="2024-12-11T11:26:49.969" v="3567" actId="700"/>
          <ac:spMkLst>
            <pc:docMk/>
            <pc:sldMk cId="1764411679" sldId="270"/>
            <ac:spMk id="3" creationId="{BE62D3F6-31FC-6056-B6A6-F917141ED057}"/>
          </ac:spMkLst>
        </pc:spChg>
        <pc:spChg chg="add mod ord">
          <ac:chgData name="Camille Ross" userId="bd080b8f-84f1-46af-9bcc-aeaaafe6a9ca" providerId="ADAL" clId="{0E511574-B30E-4F92-A0B5-F6A3BDB462A0}" dt="2024-12-11T11:26:54.161" v="3585" actId="20577"/>
          <ac:spMkLst>
            <pc:docMk/>
            <pc:sldMk cId="1764411679" sldId="270"/>
            <ac:spMk id="4" creationId="{70BFF892-A7F4-1E92-E48E-51E992390737}"/>
          </ac:spMkLst>
        </pc:spChg>
        <pc:spChg chg="add del mod ord">
          <ac:chgData name="Camille Ross" userId="bd080b8f-84f1-46af-9bcc-aeaaafe6a9ca" providerId="ADAL" clId="{0E511574-B30E-4F92-A0B5-F6A3BDB462A0}" dt="2024-12-11T11:27:08.189" v="3602" actId="478"/>
          <ac:spMkLst>
            <pc:docMk/>
            <pc:sldMk cId="1764411679" sldId="270"/>
            <ac:spMk id="5" creationId="{0BA0CB1A-DBEE-8F2F-A2CF-03599D5D5C1E}"/>
          </ac:spMkLst>
        </pc:spChg>
        <pc:spChg chg="add mod">
          <ac:chgData name="Camille Ross" userId="bd080b8f-84f1-46af-9bcc-aeaaafe6a9ca" providerId="ADAL" clId="{0E511574-B30E-4F92-A0B5-F6A3BDB462A0}" dt="2024-12-11T11:27:59.794" v="3694" actId="1076"/>
          <ac:spMkLst>
            <pc:docMk/>
            <pc:sldMk cId="1764411679" sldId="270"/>
            <ac:spMk id="8" creationId="{9F2AC25F-C930-BCF9-FF20-55D55A4BD9D9}"/>
          </ac:spMkLst>
        </pc:spChg>
        <pc:spChg chg="add mod">
          <ac:chgData name="Camille Ross" userId="bd080b8f-84f1-46af-9bcc-aeaaafe6a9ca" providerId="ADAL" clId="{0E511574-B30E-4F92-A0B5-F6A3BDB462A0}" dt="2024-12-11T11:30:50.286" v="3899" actId="404"/>
          <ac:spMkLst>
            <pc:docMk/>
            <pc:sldMk cId="1764411679" sldId="270"/>
            <ac:spMk id="9" creationId="{08C105CF-F0D0-C953-384A-A38076B275B0}"/>
          </ac:spMkLst>
        </pc:spChg>
        <pc:picChg chg="add mod">
          <ac:chgData name="Camille Ross" userId="bd080b8f-84f1-46af-9bcc-aeaaafe6a9ca" providerId="ADAL" clId="{0E511574-B30E-4F92-A0B5-F6A3BDB462A0}" dt="2024-12-11T11:27:18.704" v="3605" actId="1076"/>
          <ac:picMkLst>
            <pc:docMk/>
            <pc:sldMk cId="1764411679" sldId="270"/>
            <ac:picMk id="7" creationId="{18AA4622-9660-3D73-1DB0-D384E71BE1DB}"/>
          </ac:picMkLst>
        </pc:picChg>
      </pc:sldChg>
      <pc:sldChg chg="new del">
        <pc:chgData name="Camille Ross" userId="bd080b8f-84f1-46af-9bcc-aeaaafe6a9ca" providerId="ADAL" clId="{0E511574-B30E-4F92-A0B5-F6A3BDB462A0}" dt="2024-12-11T11:31:04.310" v="3901" actId="2696"/>
        <pc:sldMkLst>
          <pc:docMk/>
          <pc:sldMk cId="3177743918" sldId="271"/>
        </pc:sldMkLst>
      </pc:sldChg>
      <pc:sldChg chg="addSp delSp modSp add mod">
        <pc:chgData name="Camille Ross" userId="bd080b8f-84f1-46af-9bcc-aeaaafe6a9ca" providerId="ADAL" clId="{0E511574-B30E-4F92-A0B5-F6A3BDB462A0}" dt="2024-12-11T11:32:43.875" v="3912" actId="1076"/>
        <pc:sldMkLst>
          <pc:docMk/>
          <pc:sldMk cId="3787418444" sldId="271"/>
        </pc:sldMkLst>
        <pc:spChg chg="del">
          <ac:chgData name="Camille Ross" userId="bd080b8f-84f1-46af-9bcc-aeaaafe6a9ca" providerId="ADAL" clId="{0E511574-B30E-4F92-A0B5-F6A3BDB462A0}" dt="2024-12-11T11:31:13.421" v="3903" actId="478"/>
          <ac:spMkLst>
            <pc:docMk/>
            <pc:sldMk cId="3787418444" sldId="271"/>
            <ac:spMk id="8" creationId="{3BB84F4C-31D1-5A0A-21B1-67B4641F7B1E}"/>
          </ac:spMkLst>
        </pc:spChg>
        <pc:spChg chg="mod">
          <ac:chgData name="Camille Ross" userId="bd080b8f-84f1-46af-9bcc-aeaaafe6a9ca" providerId="ADAL" clId="{0E511574-B30E-4F92-A0B5-F6A3BDB462A0}" dt="2024-12-11T11:32:43.875" v="3912" actId="1076"/>
          <ac:spMkLst>
            <pc:docMk/>
            <pc:sldMk cId="3787418444" sldId="271"/>
            <ac:spMk id="9" creationId="{18C715C4-2797-D7DF-D43F-BB9961A4C6E9}"/>
          </ac:spMkLst>
        </pc:spChg>
        <pc:picChg chg="add mod">
          <ac:chgData name="Camille Ross" userId="bd080b8f-84f1-46af-9bcc-aeaaafe6a9ca" providerId="ADAL" clId="{0E511574-B30E-4F92-A0B5-F6A3BDB462A0}" dt="2024-12-11T11:32:24.401" v="3907" actId="1076"/>
          <ac:picMkLst>
            <pc:docMk/>
            <pc:sldMk cId="3787418444" sldId="271"/>
            <ac:picMk id="3" creationId="{17C6A334-7BDF-8CF3-FD67-8769DEC24911}"/>
          </ac:picMkLst>
        </pc:picChg>
        <pc:picChg chg="del">
          <ac:chgData name="Camille Ross" userId="bd080b8f-84f1-46af-9bcc-aeaaafe6a9ca" providerId="ADAL" clId="{0E511574-B30E-4F92-A0B5-F6A3BDB462A0}" dt="2024-12-11T11:31:13.421" v="3903" actId="478"/>
          <ac:picMkLst>
            <pc:docMk/>
            <pc:sldMk cId="3787418444" sldId="271"/>
            <ac:picMk id="7" creationId="{D0C33EDF-4DF5-8B3B-51BC-74C4E689F20F}"/>
          </ac:picMkLst>
        </pc:picChg>
      </pc:sldChg>
      <pc:sldChg chg="addSp delSp modSp add mod modNotesTx">
        <pc:chgData name="Camille Ross" userId="bd080b8f-84f1-46af-9bcc-aeaaafe6a9ca" providerId="ADAL" clId="{0E511574-B30E-4F92-A0B5-F6A3BDB462A0}" dt="2024-12-11T11:34:56.312" v="4196" actId="20577"/>
        <pc:sldMkLst>
          <pc:docMk/>
          <pc:sldMk cId="3854479711" sldId="272"/>
        </pc:sldMkLst>
        <pc:picChg chg="del">
          <ac:chgData name="Camille Ross" userId="bd080b8f-84f1-46af-9bcc-aeaaafe6a9ca" providerId="ADAL" clId="{0E511574-B30E-4F92-A0B5-F6A3BDB462A0}" dt="2024-12-11T11:32:53.120" v="3914" actId="478"/>
          <ac:picMkLst>
            <pc:docMk/>
            <pc:sldMk cId="3854479711" sldId="272"/>
            <ac:picMk id="3" creationId="{5939959F-BE63-16DE-865A-0E292E0B305A}"/>
          </ac:picMkLst>
        </pc:picChg>
        <pc:picChg chg="add mod">
          <ac:chgData name="Camille Ross" userId="bd080b8f-84f1-46af-9bcc-aeaaafe6a9ca" providerId="ADAL" clId="{0E511574-B30E-4F92-A0B5-F6A3BDB462A0}" dt="2024-12-11T11:33:24.986" v="3918" actId="1076"/>
          <ac:picMkLst>
            <pc:docMk/>
            <pc:sldMk cId="3854479711" sldId="272"/>
            <ac:picMk id="5" creationId="{02E3FCC3-103D-E4F2-FC16-CC8F6A642A79}"/>
          </ac:picMkLst>
        </pc:picChg>
      </pc:sldChg>
      <pc:sldChg chg="addSp delSp modSp new mod modTransition modClrScheme delAnim modAnim chgLayout">
        <pc:chgData name="Camille Ross" userId="bd080b8f-84f1-46af-9bcc-aeaaafe6a9ca" providerId="ADAL" clId="{0E511574-B30E-4F92-A0B5-F6A3BDB462A0}" dt="2024-12-11T11:51:21.035" v="5058" actId="1076"/>
        <pc:sldMkLst>
          <pc:docMk/>
          <pc:sldMk cId="693572145" sldId="273"/>
        </pc:sldMkLst>
        <pc:spChg chg="del mod ord">
          <ac:chgData name="Camille Ross" userId="bd080b8f-84f1-46af-9bcc-aeaaafe6a9ca" providerId="ADAL" clId="{0E511574-B30E-4F92-A0B5-F6A3BDB462A0}" dt="2024-12-11T11:43:18.237" v="4820" actId="700"/>
          <ac:spMkLst>
            <pc:docMk/>
            <pc:sldMk cId="693572145" sldId="273"/>
            <ac:spMk id="2" creationId="{C7A08585-76F5-00F9-D238-D5E035378D81}"/>
          </ac:spMkLst>
        </pc:spChg>
        <pc:spChg chg="del mod ord">
          <ac:chgData name="Camille Ross" userId="bd080b8f-84f1-46af-9bcc-aeaaafe6a9ca" providerId="ADAL" clId="{0E511574-B30E-4F92-A0B5-F6A3BDB462A0}" dt="2024-12-11T11:43:18.237" v="4820" actId="700"/>
          <ac:spMkLst>
            <pc:docMk/>
            <pc:sldMk cId="693572145" sldId="273"/>
            <ac:spMk id="3" creationId="{E4EB2FE6-85F7-936D-1890-A56285D74B64}"/>
          </ac:spMkLst>
        </pc:spChg>
        <pc:spChg chg="add mod ord">
          <ac:chgData name="Camille Ross" userId="bd080b8f-84f1-46af-9bcc-aeaaafe6a9ca" providerId="ADAL" clId="{0E511574-B30E-4F92-A0B5-F6A3BDB462A0}" dt="2024-12-11T11:44:31.193" v="4855" actId="20577"/>
          <ac:spMkLst>
            <pc:docMk/>
            <pc:sldMk cId="693572145" sldId="273"/>
            <ac:spMk id="4" creationId="{BFA9E02D-30C4-C584-AF5D-C3C64C5CA049}"/>
          </ac:spMkLst>
        </pc:spChg>
        <pc:spChg chg="add del mod ord">
          <ac:chgData name="Camille Ross" userId="bd080b8f-84f1-46af-9bcc-aeaaafe6a9ca" providerId="ADAL" clId="{0E511574-B30E-4F92-A0B5-F6A3BDB462A0}" dt="2024-12-11T11:43:27.471" v="4822" actId="478"/>
          <ac:spMkLst>
            <pc:docMk/>
            <pc:sldMk cId="693572145" sldId="273"/>
            <ac:spMk id="5" creationId="{B45B03E0-58A2-6AAF-0F96-AD9E226C415A}"/>
          </ac:spMkLst>
        </pc:spChg>
        <pc:spChg chg="mod">
          <ac:chgData name="Camille Ross" userId="bd080b8f-84f1-46af-9bcc-aeaaafe6a9ca" providerId="ADAL" clId="{0E511574-B30E-4F92-A0B5-F6A3BDB462A0}" dt="2024-12-11T11:43:24.741" v="4821"/>
          <ac:spMkLst>
            <pc:docMk/>
            <pc:sldMk cId="693572145" sldId="273"/>
            <ac:spMk id="7" creationId="{280F5B42-7AB7-9C1F-B06A-8896E7BA4C2E}"/>
          </ac:spMkLst>
        </pc:spChg>
        <pc:spChg chg="mod">
          <ac:chgData name="Camille Ross" userId="bd080b8f-84f1-46af-9bcc-aeaaafe6a9ca" providerId="ADAL" clId="{0E511574-B30E-4F92-A0B5-F6A3BDB462A0}" dt="2024-12-11T11:43:24.741" v="4821"/>
          <ac:spMkLst>
            <pc:docMk/>
            <pc:sldMk cId="693572145" sldId="273"/>
            <ac:spMk id="8" creationId="{00949FAA-AE72-2474-F6D1-485A85881C2B}"/>
          </ac:spMkLst>
        </pc:spChg>
        <pc:spChg chg="add mod">
          <ac:chgData name="Camille Ross" userId="bd080b8f-84f1-46af-9bcc-aeaaafe6a9ca" providerId="ADAL" clId="{0E511574-B30E-4F92-A0B5-F6A3BDB462A0}" dt="2024-12-11T11:46:19.963" v="4927" actId="1076"/>
          <ac:spMkLst>
            <pc:docMk/>
            <pc:sldMk cId="693572145" sldId="273"/>
            <ac:spMk id="9" creationId="{A14F6E1F-A540-7CD0-6E63-7D01CCED5231}"/>
          </ac:spMkLst>
        </pc:spChg>
        <pc:spChg chg="add mod">
          <ac:chgData name="Camille Ross" userId="bd080b8f-84f1-46af-9bcc-aeaaafe6a9ca" providerId="ADAL" clId="{0E511574-B30E-4F92-A0B5-F6A3BDB462A0}" dt="2024-12-11T11:44:26.004" v="4833"/>
          <ac:spMkLst>
            <pc:docMk/>
            <pc:sldMk cId="693572145" sldId="273"/>
            <ac:spMk id="10" creationId="{DCBD8888-B394-BDAC-E6E2-11A80ED5F903}"/>
          </ac:spMkLst>
        </pc:spChg>
        <pc:spChg chg="add mod">
          <ac:chgData name="Camille Ross" userId="bd080b8f-84f1-46af-9bcc-aeaaafe6a9ca" providerId="ADAL" clId="{0E511574-B30E-4F92-A0B5-F6A3BDB462A0}" dt="2024-12-11T11:44:26.004" v="4833"/>
          <ac:spMkLst>
            <pc:docMk/>
            <pc:sldMk cId="693572145" sldId="273"/>
            <ac:spMk id="11" creationId="{22BA2A08-36F4-DFAE-0EFD-DF5276E4F4F3}"/>
          </ac:spMkLst>
        </pc:spChg>
        <pc:spChg chg="add del mod">
          <ac:chgData name="Camille Ross" userId="bd080b8f-84f1-46af-9bcc-aeaaafe6a9ca" providerId="ADAL" clId="{0E511574-B30E-4F92-A0B5-F6A3BDB462A0}" dt="2024-12-11T11:45:16.149" v="4866" actId="478"/>
          <ac:spMkLst>
            <pc:docMk/>
            <pc:sldMk cId="693572145" sldId="273"/>
            <ac:spMk id="12" creationId="{1B63ED9D-5844-6F66-DDED-34B39F3AEB7A}"/>
          </ac:spMkLst>
        </pc:spChg>
        <pc:spChg chg="add del mod">
          <ac:chgData name="Camille Ross" userId="bd080b8f-84f1-46af-9bcc-aeaaafe6a9ca" providerId="ADAL" clId="{0E511574-B30E-4F92-A0B5-F6A3BDB462A0}" dt="2024-12-11T11:45:18.571" v="4868" actId="478"/>
          <ac:spMkLst>
            <pc:docMk/>
            <pc:sldMk cId="693572145" sldId="273"/>
            <ac:spMk id="13" creationId="{49AB2BB0-B288-E8CF-EFBF-D286F791AF87}"/>
          </ac:spMkLst>
        </pc:spChg>
        <pc:spChg chg="mod">
          <ac:chgData name="Camille Ross" userId="bd080b8f-84f1-46af-9bcc-aeaaafe6a9ca" providerId="ADAL" clId="{0E511574-B30E-4F92-A0B5-F6A3BDB462A0}" dt="2024-12-11T11:45:28.189" v="4869"/>
          <ac:spMkLst>
            <pc:docMk/>
            <pc:sldMk cId="693572145" sldId="273"/>
            <ac:spMk id="15" creationId="{3F7B1342-C8B4-45D5-B8EB-64D85C1E3EEA}"/>
          </ac:spMkLst>
        </pc:spChg>
        <pc:spChg chg="mod">
          <ac:chgData name="Camille Ross" userId="bd080b8f-84f1-46af-9bcc-aeaaafe6a9ca" providerId="ADAL" clId="{0E511574-B30E-4F92-A0B5-F6A3BDB462A0}" dt="2024-12-11T11:45:28.189" v="4869"/>
          <ac:spMkLst>
            <pc:docMk/>
            <pc:sldMk cId="693572145" sldId="273"/>
            <ac:spMk id="16" creationId="{50CA143E-79DD-0D03-5C10-D978A4000A8C}"/>
          </ac:spMkLst>
        </pc:spChg>
        <pc:spChg chg="mod">
          <ac:chgData name="Camille Ross" userId="bd080b8f-84f1-46af-9bcc-aeaaafe6a9ca" providerId="ADAL" clId="{0E511574-B30E-4F92-A0B5-F6A3BDB462A0}" dt="2024-12-11T11:45:49.897" v="4922" actId="20577"/>
          <ac:spMkLst>
            <pc:docMk/>
            <pc:sldMk cId="693572145" sldId="273"/>
            <ac:spMk id="17" creationId="{579E9FBA-9151-0EE2-7CF0-BC62E6894207}"/>
          </ac:spMkLst>
        </pc:spChg>
        <pc:spChg chg="add mod">
          <ac:chgData name="Camille Ross" userId="bd080b8f-84f1-46af-9bcc-aeaaafe6a9ca" providerId="ADAL" clId="{0E511574-B30E-4F92-A0B5-F6A3BDB462A0}" dt="2024-12-11T11:45:57.969" v="4923"/>
          <ac:spMkLst>
            <pc:docMk/>
            <pc:sldMk cId="693572145" sldId="273"/>
            <ac:spMk id="18" creationId="{50E272E9-2904-02E2-0FC1-A8FF555A3E52}"/>
          </ac:spMkLst>
        </pc:spChg>
        <pc:spChg chg="mod">
          <ac:chgData name="Camille Ross" userId="bd080b8f-84f1-46af-9bcc-aeaaafe6a9ca" providerId="ADAL" clId="{0E511574-B30E-4F92-A0B5-F6A3BDB462A0}" dt="2024-12-11T11:46:02.338" v="4924"/>
          <ac:spMkLst>
            <pc:docMk/>
            <pc:sldMk cId="693572145" sldId="273"/>
            <ac:spMk id="20" creationId="{486B1C03-E372-145C-6DEF-BDD22A2AC241}"/>
          </ac:spMkLst>
        </pc:spChg>
        <pc:spChg chg="mod">
          <ac:chgData name="Camille Ross" userId="bd080b8f-84f1-46af-9bcc-aeaaafe6a9ca" providerId="ADAL" clId="{0E511574-B30E-4F92-A0B5-F6A3BDB462A0}" dt="2024-12-11T11:46:02.338" v="4924"/>
          <ac:spMkLst>
            <pc:docMk/>
            <pc:sldMk cId="693572145" sldId="273"/>
            <ac:spMk id="21" creationId="{0C9E366D-D4F6-B598-1A4C-0A60096AF5F0}"/>
          </ac:spMkLst>
        </pc:spChg>
        <pc:spChg chg="mod">
          <ac:chgData name="Camille Ross" userId="bd080b8f-84f1-46af-9bcc-aeaaafe6a9ca" providerId="ADAL" clId="{0E511574-B30E-4F92-A0B5-F6A3BDB462A0}" dt="2024-12-11T11:46:35.623" v="4952" actId="20577"/>
          <ac:spMkLst>
            <pc:docMk/>
            <pc:sldMk cId="693572145" sldId="273"/>
            <ac:spMk id="22" creationId="{11638FEB-6223-F9B3-65AE-09BA31CFED78}"/>
          </ac:spMkLst>
        </pc:spChg>
        <pc:spChg chg="mod">
          <ac:chgData name="Camille Ross" userId="bd080b8f-84f1-46af-9bcc-aeaaafe6a9ca" providerId="ADAL" clId="{0E511574-B30E-4F92-A0B5-F6A3BDB462A0}" dt="2024-12-11T11:49:21.580" v="4963"/>
          <ac:spMkLst>
            <pc:docMk/>
            <pc:sldMk cId="693572145" sldId="273"/>
            <ac:spMk id="26" creationId="{600A387E-9C62-DFC7-21ED-88D69C01BEBA}"/>
          </ac:spMkLst>
        </pc:spChg>
        <pc:spChg chg="mod">
          <ac:chgData name="Camille Ross" userId="bd080b8f-84f1-46af-9bcc-aeaaafe6a9ca" providerId="ADAL" clId="{0E511574-B30E-4F92-A0B5-F6A3BDB462A0}" dt="2024-12-11T11:49:21.580" v="4963"/>
          <ac:spMkLst>
            <pc:docMk/>
            <pc:sldMk cId="693572145" sldId="273"/>
            <ac:spMk id="27" creationId="{2D2DB574-D06E-3561-3981-541245FBCFE2}"/>
          </ac:spMkLst>
        </pc:spChg>
        <pc:spChg chg="mod">
          <ac:chgData name="Camille Ross" userId="bd080b8f-84f1-46af-9bcc-aeaaafe6a9ca" providerId="ADAL" clId="{0E511574-B30E-4F92-A0B5-F6A3BDB462A0}" dt="2024-12-11T11:49:54.353" v="4990" actId="20577"/>
          <ac:spMkLst>
            <pc:docMk/>
            <pc:sldMk cId="693572145" sldId="273"/>
            <ac:spMk id="28" creationId="{51B5CB98-1E15-335E-22B9-E2879893F2A4}"/>
          </ac:spMkLst>
        </pc:spChg>
        <pc:spChg chg="mod">
          <ac:chgData name="Camille Ross" userId="bd080b8f-84f1-46af-9bcc-aeaaafe6a9ca" providerId="ADAL" clId="{0E511574-B30E-4F92-A0B5-F6A3BDB462A0}" dt="2024-12-11T11:50:02.046" v="4991"/>
          <ac:spMkLst>
            <pc:docMk/>
            <pc:sldMk cId="693572145" sldId="273"/>
            <ac:spMk id="30" creationId="{0777B2B3-47A1-BCF6-16D1-A251B28F4423}"/>
          </ac:spMkLst>
        </pc:spChg>
        <pc:spChg chg="mod">
          <ac:chgData name="Camille Ross" userId="bd080b8f-84f1-46af-9bcc-aeaaafe6a9ca" providerId="ADAL" clId="{0E511574-B30E-4F92-A0B5-F6A3BDB462A0}" dt="2024-12-11T11:50:02.046" v="4991"/>
          <ac:spMkLst>
            <pc:docMk/>
            <pc:sldMk cId="693572145" sldId="273"/>
            <ac:spMk id="31" creationId="{05102AEF-24BA-D317-65EC-1DC16C4B67EA}"/>
          </ac:spMkLst>
        </pc:spChg>
        <pc:spChg chg="mod">
          <ac:chgData name="Camille Ross" userId="bd080b8f-84f1-46af-9bcc-aeaaafe6a9ca" providerId="ADAL" clId="{0E511574-B30E-4F92-A0B5-F6A3BDB462A0}" dt="2024-12-11T11:50:18.994" v="5017" actId="20577"/>
          <ac:spMkLst>
            <pc:docMk/>
            <pc:sldMk cId="693572145" sldId="273"/>
            <ac:spMk id="32" creationId="{CE8516DD-EA3C-1955-E592-ED243B8B3F08}"/>
          </ac:spMkLst>
        </pc:spChg>
        <pc:spChg chg="mod">
          <ac:chgData name="Camille Ross" userId="bd080b8f-84f1-46af-9bcc-aeaaafe6a9ca" providerId="ADAL" clId="{0E511574-B30E-4F92-A0B5-F6A3BDB462A0}" dt="2024-12-11T11:50:23.991" v="5018"/>
          <ac:spMkLst>
            <pc:docMk/>
            <pc:sldMk cId="693572145" sldId="273"/>
            <ac:spMk id="34" creationId="{F353D112-D672-95D1-85A7-348A6703CB13}"/>
          </ac:spMkLst>
        </pc:spChg>
        <pc:spChg chg="mod">
          <ac:chgData name="Camille Ross" userId="bd080b8f-84f1-46af-9bcc-aeaaafe6a9ca" providerId="ADAL" clId="{0E511574-B30E-4F92-A0B5-F6A3BDB462A0}" dt="2024-12-11T11:50:23.991" v="5018"/>
          <ac:spMkLst>
            <pc:docMk/>
            <pc:sldMk cId="693572145" sldId="273"/>
            <ac:spMk id="35" creationId="{26FE54FA-68E3-0B2A-3726-B043C088BF3A}"/>
          </ac:spMkLst>
        </pc:spChg>
        <pc:spChg chg="mod">
          <ac:chgData name="Camille Ross" userId="bd080b8f-84f1-46af-9bcc-aeaaafe6a9ca" providerId="ADAL" clId="{0E511574-B30E-4F92-A0B5-F6A3BDB462A0}" dt="2024-12-11T11:50:39.571" v="5053" actId="20577"/>
          <ac:spMkLst>
            <pc:docMk/>
            <pc:sldMk cId="693572145" sldId="273"/>
            <ac:spMk id="36" creationId="{3F50E6C6-9F8E-CB5E-518E-DA0F00D6DA63}"/>
          </ac:spMkLst>
        </pc:spChg>
        <pc:spChg chg="mod">
          <ac:chgData name="Camille Ross" userId="bd080b8f-84f1-46af-9bcc-aeaaafe6a9ca" providerId="ADAL" clId="{0E511574-B30E-4F92-A0B5-F6A3BDB462A0}" dt="2024-12-11T11:50:55.436" v="5054"/>
          <ac:spMkLst>
            <pc:docMk/>
            <pc:sldMk cId="693572145" sldId="273"/>
            <ac:spMk id="38" creationId="{17685994-0D4B-AA5D-47DA-60F9E8B5667D}"/>
          </ac:spMkLst>
        </pc:spChg>
        <pc:spChg chg="mod">
          <ac:chgData name="Camille Ross" userId="bd080b8f-84f1-46af-9bcc-aeaaafe6a9ca" providerId="ADAL" clId="{0E511574-B30E-4F92-A0B5-F6A3BDB462A0}" dt="2024-12-11T11:50:55.436" v="5054"/>
          <ac:spMkLst>
            <pc:docMk/>
            <pc:sldMk cId="693572145" sldId="273"/>
            <ac:spMk id="40" creationId="{ECA1CFB0-1768-FAC4-6F15-E6D10C0C6635}"/>
          </ac:spMkLst>
        </pc:spChg>
        <pc:grpChg chg="add mod">
          <ac:chgData name="Camille Ross" userId="bd080b8f-84f1-46af-9bcc-aeaaafe6a9ca" providerId="ADAL" clId="{0E511574-B30E-4F92-A0B5-F6A3BDB462A0}" dt="2024-12-11T11:46:14.480" v="4926" actId="1076"/>
          <ac:grpSpMkLst>
            <pc:docMk/>
            <pc:sldMk cId="693572145" sldId="273"/>
            <ac:grpSpMk id="6" creationId="{6ECAFAC2-2B98-E9B3-F6FE-16B0BE64F29B}"/>
          </ac:grpSpMkLst>
        </pc:grpChg>
        <pc:grpChg chg="add mod">
          <ac:chgData name="Camille Ross" userId="bd080b8f-84f1-46af-9bcc-aeaaafe6a9ca" providerId="ADAL" clId="{0E511574-B30E-4F92-A0B5-F6A3BDB462A0}" dt="2024-12-11T11:47:03.635" v="4954" actId="1076"/>
          <ac:grpSpMkLst>
            <pc:docMk/>
            <pc:sldMk cId="693572145" sldId="273"/>
            <ac:grpSpMk id="14" creationId="{B22BED1A-96DD-3C62-1D2A-4748EA4C85E6}"/>
          </ac:grpSpMkLst>
        </pc:grpChg>
        <pc:grpChg chg="add del mod">
          <ac:chgData name="Camille Ross" userId="bd080b8f-84f1-46af-9bcc-aeaaafe6a9ca" providerId="ADAL" clId="{0E511574-B30E-4F92-A0B5-F6A3BDB462A0}" dt="2024-12-11T11:46:57.452" v="4953" actId="478"/>
          <ac:grpSpMkLst>
            <pc:docMk/>
            <pc:sldMk cId="693572145" sldId="273"/>
            <ac:grpSpMk id="19" creationId="{36167878-F60F-2FA9-264D-DEB84D63B527}"/>
          </ac:grpSpMkLst>
        </pc:grpChg>
        <pc:grpChg chg="add mod">
          <ac:chgData name="Camille Ross" userId="bd080b8f-84f1-46af-9bcc-aeaaafe6a9ca" providerId="ADAL" clId="{0E511574-B30E-4F92-A0B5-F6A3BDB462A0}" dt="2024-12-11T11:51:21.035" v="5058" actId="1076"/>
          <ac:grpSpMkLst>
            <pc:docMk/>
            <pc:sldMk cId="693572145" sldId="273"/>
            <ac:grpSpMk id="25" creationId="{945D73CF-76DF-0EAC-60D8-C9F4C9237538}"/>
          </ac:grpSpMkLst>
        </pc:grpChg>
        <pc:grpChg chg="add mod">
          <ac:chgData name="Camille Ross" userId="bd080b8f-84f1-46af-9bcc-aeaaafe6a9ca" providerId="ADAL" clId="{0E511574-B30E-4F92-A0B5-F6A3BDB462A0}" dt="2024-12-11T11:51:14.111" v="5057" actId="1076"/>
          <ac:grpSpMkLst>
            <pc:docMk/>
            <pc:sldMk cId="693572145" sldId="273"/>
            <ac:grpSpMk id="29" creationId="{BB7528A9-430B-0D54-FEEE-7EFE805C2CFB}"/>
          </ac:grpSpMkLst>
        </pc:grpChg>
        <pc:grpChg chg="add mod">
          <ac:chgData name="Camille Ross" userId="bd080b8f-84f1-46af-9bcc-aeaaafe6a9ca" providerId="ADAL" clId="{0E511574-B30E-4F92-A0B5-F6A3BDB462A0}" dt="2024-12-11T11:51:08.105" v="5056" actId="1076"/>
          <ac:grpSpMkLst>
            <pc:docMk/>
            <pc:sldMk cId="693572145" sldId="273"/>
            <ac:grpSpMk id="33" creationId="{446F4EA1-3A3C-770B-A8A2-A4FA644BB565}"/>
          </ac:grpSpMkLst>
        </pc:grpChg>
        <pc:grpChg chg="add mod">
          <ac:chgData name="Camille Ross" userId="bd080b8f-84f1-46af-9bcc-aeaaafe6a9ca" providerId="ADAL" clId="{0E511574-B30E-4F92-A0B5-F6A3BDB462A0}" dt="2024-12-11T11:51:01.752" v="5055" actId="1076"/>
          <ac:grpSpMkLst>
            <pc:docMk/>
            <pc:sldMk cId="693572145" sldId="273"/>
            <ac:grpSpMk id="37" creationId="{533FEC66-B6F9-4BF6-4639-D718B29271B0}"/>
          </ac:grpSpMkLst>
        </pc:grpChg>
        <pc:cxnChg chg="add mod">
          <ac:chgData name="Camille Ross" userId="bd080b8f-84f1-46af-9bcc-aeaaafe6a9ca" providerId="ADAL" clId="{0E511574-B30E-4F92-A0B5-F6A3BDB462A0}" dt="2024-12-11T11:47:17.414" v="4957" actId="1076"/>
          <ac:cxnSpMkLst>
            <pc:docMk/>
            <pc:sldMk cId="693572145" sldId="273"/>
            <ac:cxnSpMk id="23" creationId="{23F63798-D1A7-2EAF-04C4-830B68CAAF95}"/>
          </ac:cxnSpMkLst>
        </pc:cxnChg>
        <pc:cxnChg chg="mod">
          <ac:chgData name="Camille Ross" userId="bd080b8f-84f1-46af-9bcc-aeaaafe6a9ca" providerId="ADAL" clId="{0E511574-B30E-4F92-A0B5-F6A3BDB462A0}" dt="2024-12-11T11:50:55.436" v="5054"/>
          <ac:cxnSpMkLst>
            <pc:docMk/>
            <pc:sldMk cId="693572145" sldId="273"/>
            <ac:cxnSpMk id="39" creationId="{8A1DD057-0472-7995-10F6-0D0323DAFD89}"/>
          </ac:cxnSpMkLst>
        </pc:cxnChg>
      </pc:sldChg>
      <pc:sldChg chg="addSp delSp modSp add mod modAnim">
        <pc:chgData name="Camille Ross" userId="bd080b8f-84f1-46af-9bcc-aeaaafe6a9ca" providerId="ADAL" clId="{0E511574-B30E-4F92-A0B5-F6A3BDB462A0}" dt="2024-12-11T13:37:53.203" v="5348" actId="20577"/>
        <pc:sldMkLst>
          <pc:docMk/>
          <pc:sldMk cId="610101584" sldId="274"/>
        </pc:sldMkLst>
        <pc:spChg chg="add mod">
          <ac:chgData name="Camille Ross" userId="bd080b8f-84f1-46af-9bcc-aeaaafe6a9ca" providerId="ADAL" clId="{0E511574-B30E-4F92-A0B5-F6A3BDB462A0}" dt="2024-12-11T11:53:26.414" v="5130" actId="1076"/>
          <ac:spMkLst>
            <pc:docMk/>
            <pc:sldMk cId="610101584" sldId="274"/>
            <ac:spMk id="2" creationId="{56EE13B3-A627-738A-425C-F2F283150B06}"/>
          </ac:spMkLst>
        </pc:spChg>
        <pc:spChg chg="mod">
          <ac:chgData name="Camille Ross" userId="bd080b8f-84f1-46af-9bcc-aeaaafe6a9ca" providerId="ADAL" clId="{0E511574-B30E-4F92-A0B5-F6A3BDB462A0}" dt="2024-12-11T13:37:53.203" v="5348" actId="20577"/>
          <ac:spMkLst>
            <pc:docMk/>
            <pc:sldMk cId="610101584" sldId="274"/>
            <ac:spMk id="4" creationId="{BDB22CEE-70D8-A8C8-469B-1C29E7496E8D}"/>
          </ac:spMkLst>
        </pc:spChg>
        <pc:spChg chg="mod">
          <ac:chgData name="Camille Ross" userId="bd080b8f-84f1-46af-9bcc-aeaaafe6a9ca" providerId="ADAL" clId="{0E511574-B30E-4F92-A0B5-F6A3BDB462A0}" dt="2024-12-11T11:52:33.658" v="5107"/>
          <ac:spMkLst>
            <pc:docMk/>
            <pc:sldMk cId="610101584" sldId="274"/>
            <ac:spMk id="5" creationId="{D6CD73D2-1872-9D9B-0D02-F8CA223E871C}"/>
          </ac:spMkLst>
        </pc:spChg>
        <pc:spChg chg="del">
          <ac:chgData name="Camille Ross" userId="bd080b8f-84f1-46af-9bcc-aeaaafe6a9ca" providerId="ADAL" clId="{0E511574-B30E-4F92-A0B5-F6A3BDB462A0}" dt="2024-12-11T11:51:47.394" v="5060" actId="478"/>
          <ac:spMkLst>
            <pc:docMk/>
            <pc:sldMk cId="610101584" sldId="274"/>
            <ac:spMk id="9" creationId="{127FCD31-BBC7-D93C-04EC-4E34D6F5E992}"/>
          </ac:spMkLst>
        </pc:spChg>
        <pc:spChg chg="mod">
          <ac:chgData name="Camille Ross" userId="bd080b8f-84f1-46af-9bcc-aeaaafe6a9ca" providerId="ADAL" clId="{0E511574-B30E-4F92-A0B5-F6A3BDB462A0}" dt="2024-12-11T11:52:33.658" v="5107"/>
          <ac:spMkLst>
            <pc:docMk/>
            <pc:sldMk cId="610101584" sldId="274"/>
            <ac:spMk id="12" creationId="{6EF44B19-40D2-CF6C-1357-B7B333636DE1}"/>
          </ac:spMkLst>
        </pc:spChg>
        <pc:spChg chg="mod">
          <ac:chgData name="Camille Ross" userId="bd080b8f-84f1-46af-9bcc-aeaaafe6a9ca" providerId="ADAL" clId="{0E511574-B30E-4F92-A0B5-F6A3BDB462A0}" dt="2024-12-11T11:53:55.220" v="5156" actId="403"/>
          <ac:spMkLst>
            <pc:docMk/>
            <pc:sldMk cId="610101584" sldId="274"/>
            <ac:spMk id="13" creationId="{A60E7F6D-26AA-7279-12FD-5D8580089679}"/>
          </ac:spMkLst>
        </pc:spChg>
        <pc:spChg chg="mod">
          <ac:chgData name="Camille Ross" userId="bd080b8f-84f1-46af-9bcc-aeaaafe6a9ca" providerId="ADAL" clId="{0E511574-B30E-4F92-A0B5-F6A3BDB462A0}" dt="2024-12-11T11:54:03.272" v="5158" actId="20577"/>
          <ac:spMkLst>
            <pc:docMk/>
            <pc:sldMk cId="610101584" sldId="274"/>
            <ac:spMk id="17" creationId="{2B5023A3-5EFF-6192-67C9-F154254DF9C9}"/>
          </ac:spMkLst>
        </pc:spChg>
        <pc:spChg chg="mod">
          <ac:chgData name="Camille Ross" userId="bd080b8f-84f1-46af-9bcc-aeaaafe6a9ca" providerId="ADAL" clId="{0E511574-B30E-4F92-A0B5-F6A3BDB462A0}" dt="2024-12-11T11:56:06.863" v="5196"/>
          <ac:spMkLst>
            <pc:docMk/>
            <pc:sldMk cId="610101584" sldId="274"/>
            <ac:spMk id="19" creationId="{8D52E984-C29E-1806-7FC3-811909CE9A51}"/>
          </ac:spMkLst>
        </pc:spChg>
        <pc:spChg chg="mod">
          <ac:chgData name="Camille Ross" userId="bd080b8f-84f1-46af-9bcc-aeaaafe6a9ca" providerId="ADAL" clId="{0E511574-B30E-4F92-A0B5-F6A3BDB462A0}" dt="2024-12-11T11:56:06.863" v="5196"/>
          <ac:spMkLst>
            <pc:docMk/>
            <pc:sldMk cId="610101584" sldId="274"/>
            <ac:spMk id="20" creationId="{961665A2-4558-299F-63AC-B59C5933AA34}"/>
          </ac:spMkLst>
        </pc:spChg>
        <pc:spChg chg="mod">
          <ac:chgData name="Camille Ross" userId="bd080b8f-84f1-46af-9bcc-aeaaafe6a9ca" providerId="ADAL" clId="{0E511574-B30E-4F92-A0B5-F6A3BDB462A0}" dt="2024-12-11T11:56:55.110" v="5212" actId="403"/>
          <ac:spMkLst>
            <pc:docMk/>
            <pc:sldMk cId="610101584" sldId="274"/>
            <ac:spMk id="21" creationId="{80148F72-78D4-FE89-1B85-6494DAC13242}"/>
          </ac:spMkLst>
        </pc:spChg>
        <pc:spChg chg="mod">
          <ac:chgData name="Camille Ross" userId="bd080b8f-84f1-46af-9bcc-aeaaafe6a9ca" providerId="ADAL" clId="{0E511574-B30E-4F92-A0B5-F6A3BDB462A0}" dt="2024-12-11T11:57:40.619" v="5241" actId="20577"/>
          <ac:spMkLst>
            <pc:docMk/>
            <pc:sldMk cId="610101584" sldId="274"/>
            <ac:spMk id="28" creationId="{55A7EC1F-1388-CA7D-592A-441A8E665F2B}"/>
          </ac:spMkLst>
        </pc:spChg>
        <pc:spChg chg="mod">
          <ac:chgData name="Camille Ross" userId="bd080b8f-84f1-46af-9bcc-aeaaafe6a9ca" providerId="ADAL" clId="{0E511574-B30E-4F92-A0B5-F6A3BDB462A0}" dt="2024-12-11T11:57:56.980" v="5273" actId="20577"/>
          <ac:spMkLst>
            <pc:docMk/>
            <pc:sldMk cId="610101584" sldId="274"/>
            <ac:spMk id="32" creationId="{0C0840F9-698E-E24F-D0E2-AA3AC670E9CC}"/>
          </ac:spMkLst>
        </pc:spChg>
        <pc:spChg chg="mod">
          <ac:chgData name="Camille Ross" userId="bd080b8f-84f1-46af-9bcc-aeaaafe6a9ca" providerId="ADAL" clId="{0E511574-B30E-4F92-A0B5-F6A3BDB462A0}" dt="2024-12-11T11:58:13.926" v="5321" actId="20577"/>
          <ac:spMkLst>
            <pc:docMk/>
            <pc:sldMk cId="610101584" sldId="274"/>
            <ac:spMk id="36" creationId="{36675742-4D8A-CCF7-636E-D9F98905944E}"/>
          </ac:spMkLst>
        </pc:spChg>
        <pc:grpChg chg="add mod">
          <ac:chgData name="Camille Ross" userId="bd080b8f-84f1-46af-9bcc-aeaaafe6a9ca" providerId="ADAL" clId="{0E511574-B30E-4F92-A0B5-F6A3BDB462A0}" dt="2024-12-11T11:53:49.281" v="5155" actId="14100"/>
          <ac:grpSpMkLst>
            <pc:docMk/>
            <pc:sldMk cId="610101584" sldId="274"/>
            <ac:grpSpMk id="3" creationId="{D8B235F2-61A2-0EE1-5911-C79BD1E4E619}"/>
          </ac:grpSpMkLst>
        </pc:grpChg>
        <pc:grpChg chg="mod">
          <ac:chgData name="Camille Ross" userId="bd080b8f-84f1-46af-9bcc-aeaaafe6a9ca" providerId="ADAL" clId="{0E511574-B30E-4F92-A0B5-F6A3BDB462A0}" dt="2024-12-11T11:53:44.600" v="5154" actId="14100"/>
          <ac:grpSpMkLst>
            <pc:docMk/>
            <pc:sldMk cId="610101584" sldId="274"/>
            <ac:grpSpMk id="14" creationId="{D668F315-9C52-9EC5-0741-4C95C0377F0B}"/>
          </ac:grpSpMkLst>
        </pc:grpChg>
        <pc:grpChg chg="add mod">
          <ac:chgData name="Camille Ross" userId="bd080b8f-84f1-46af-9bcc-aeaaafe6a9ca" providerId="ADAL" clId="{0E511574-B30E-4F92-A0B5-F6A3BDB462A0}" dt="2024-12-11T11:56:17.307" v="5197" actId="1076"/>
          <ac:grpSpMkLst>
            <pc:docMk/>
            <pc:sldMk cId="610101584" sldId="274"/>
            <ac:grpSpMk id="18" creationId="{EBBD4BEA-E9CB-0F17-874D-579D9584CC48}"/>
          </ac:grpSpMkLst>
        </pc:grpChg>
      </pc:sldChg>
      <pc:sldChg chg="addSp delSp modSp new mod modClrScheme delAnim modAnim chgLayout modNotesTx">
        <pc:chgData name="Camille Ross" userId="bd080b8f-84f1-46af-9bcc-aeaaafe6a9ca" providerId="ADAL" clId="{0E511574-B30E-4F92-A0B5-F6A3BDB462A0}" dt="2024-12-11T16:42:35.980" v="7151" actId="20577"/>
        <pc:sldMkLst>
          <pc:docMk/>
          <pc:sldMk cId="1796268175" sldId="275"/>
        </pc:sldMkLst>
        <pc:spChg chg="del mod ord">
          <ac:chgData name="Camille Ross" userId="bd080b8f-84f1-46af-9bcc-aeaaafe6a9ca" providerId="ADAL" clId="{0E511574-B30E-4F92-A0B5-F6A3BDB462A0}" dt="2024-12-11T13:44:03.356" v="5350" actId="700"/>
          <ac:spMkLst>
            <pc:docMk/>
            <pc:sldMk cId="1796268175" sldId="275"/>
            <ac:spMk id="2" creationId="{6129E0CA-2F21-2ECA-16C8-FDA22DD2DC96}"/>
          </ac:spMkLst>
        </pc:spChg>
        <pc:spChg chg="del mod ord">
          <ac:chgData name="Camille Ross" userId="bd080b8f-84f1-46af-9bcc-aeaaafe6a9ca" providerId="ADAL" clId="{0E511574-B30E-4F92-A0B5-F6A3BDB462A0}" dt="2024-12-11T13:44:03.356" v="5350" actId="700"/>
          <ac:spMkLst>
            <pc:docMk/>
            <pc:sldMk cId="1796268175" sldId="275"/>
            <ac:spMk id="3" creationId="{AD85E67C-B194-F865-29DB-EEBF31F60806}"/>
          </ac:spMkLst>
        </pc:spChg>
        <pc:spChg chg="add mod ord">
          <ac:chgData name="Camille Ross" userId="bd080b8f-84f1-46af-9bcc-aeaaafe6a9ca" providerId="ADAL" clId="{0E511574-B30E-4F92-A0B5-F6A3BDB462A0}" dt="2024-12-11T13:45:40.624" v="5409" actId="404"/>
          <ac:spMkLst>
            <pc:docMk/>
            <pc:sldMk cId="1796268175" sldId="275"/>
            <ac:spMk id="4" creationId="{B856E5E6-F670-AA3E-CEF4-AD1C639DD851}"/>
          </ac:spMkLst>
        </pc:spChg>
        <pc:spChg chg="add del mod ord">
          <ac:chgData name="Camille Ross" userId="bd080b8f-84f1-46af-9bcc-aeaaafe6a9ca" providerId="ADAL" clId="{0E511574-B30E-4F92-A0B5-F6A3BDB462A0}" dt="2024-12-11T13:45:47.166" v="5410" actId="478"/>
          <ac:spMkLst>
            <pc:docMk/>
            <pc:sldMk cId="1796268175" sldId="275"/>
            <ac:spMk id="5" creationId="{314F32D7-BB2F-F5E0-E79B-44462AFFCC8F}"/>
          </ac:spMkLst>
        </pc:spChg>
        <pc:spChg chg="add del mod">
          <ac:chgData name="Camille Ross" userId="bd080b8f-84f1-46af-9bcc-aeaaafe6a9ca" providerId="ADAL" clId="{0E511574-B30E-4F92-A0B5-F6A3BDB462A0}" dt="2024-12-11T16:11:25.154" v="5504" actId="478"/>
          <ac:spMkLst>
            <pc:docMk/>
            <pc:sldMk cId="1796268175" sldId="275"/>
            <ac:spMk id="6" creationId="{1CA21382-78F3-BA57-93B9-423CF23CE08D}"/>
          </ac:spMkLst>
        </pc:spChg>
        <pc:spChg chg="add del mod">
          <ac:chgData name="Camille Ross" userId="bd080b8f-84f1-46af-9bcc-aeaaafe6a9ca" providerId="ADAL" clId="{0E511574-B30E-4F92-A0B5-F6A3BDB462A0}" dt="2024-12-11T16:11:27.136" v="5505" actId="478"/>
          <ac:spMkLst>
            <pc:docMk/>
            <pc:sldMk cId="1796268175" sldId="275"/>
            <ac:spMk id="7" creationId="{DE47CD44-566E-BF3D-A974-869BB6785197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9" creationId="{8AA2267F-7823-EBB5-4C40-F57C5D538CA2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0" creationId="{3977DDB0-4CBD-BD6C-A439-48834BF6B26C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1" creationId="{6997179B-71AA-3FA1-8981-F6300DB64B71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3" creationId="{F9E38FED-C1B7-F5B3-2E74-3D80A0E9C9C4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4" creationId="{C171720A-3F40-D74C-B8BC-6B35F62DF730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5" creationId="{409525A4-B065-B536-DDF6-140CC703A3DA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7" creationId="{5C963F39-3F3D-4569-ACFE-34318E631079}"/>
          </ac:spMkLst>
        </pc:spChg>
        <pc:spChg chg="mod">
          <ac:chgData name="Camille Ross" userId="bd080b8f-84f1-46af-9bcc-aeaaafe6a9ca" providerId="ADAL" clId="{0E511574-B30E-4F92-A0B5-F6A3BDB462A0}" dt="2024-12-11T16:16:15.124" v="5553" actId="1076"/>
          <ac:spMkLst>
            <pc:docMk/>
            <pc:sldMk cId="1796268175" sldId="275"/>
            <ac:spMk id="18" creationId="{985458C0-7E5E-D534-1DE5-CD957814D24F}"/>
          </ac:spMkLst>
        </pc:spChg>
        <pc:spChg chg="mod">
          <ac:chgData name="Camille Ross" userId="bd080b8f-84f1-46af-9bcc-aeaaafe6a9ca" providerId="ADAL" clId="{0E511574-B30E-4F92-A0B5-F6A3BDB462A0}" dt="2024-12-11T13:49:51.745" v="5445"/>
          <ac:spMkLst>
            <pc:docMk/>
            <pc:sldMk cId="1796268175" sldId="275"/>
            <ac:spMk id="19" creationId="{1C9FF722-B6A9-6059-F7BE-DA0F0E00953D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1" creationId="{6923CF6F-5B67-4966-02EE-3F1444FD1509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2" creationId="{9481AAE5-8AD2-E8D3-C75A-FB8B60FDAFAE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3" creationId="{676C91B1-E57F-896A-A909-E9C41BE13E45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5" creationId="{39DF4520-D568-ED4F-F6C4-7837E2F1E0FF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6" creationId="{0C86D6EF-07D0-54ED-7C97-D8A78EFF9E2C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7" creationId="{AA326C39-8D85-1037-4CA9-0812B5EBB114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29" creationId="{AF814A8B-F940-7980-42B5-F0822140A4D8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30" creationId="{F9958C9C-2E19-0B1B-9918-3D06FA0D9777}"/>
          </ac:spMkLst>
        </pc:spChg>
        <pc:spChg chg="mod">
          <ac:chgData name="Camille Ross" userId="bd080b8f-84f1-46af-9bcc-aeaaafe6a9ca" providerId="ADAL" clId="{0E511574-B30E-4F92-A0B5-F6A3BDB462A0}" dt="2024-12-11T13:50:02.039" v="5446"/>
          <ac:spMkLst>
            <pc:docMk/>
            <pc:sldMk cId="1796268175" sldId="275"/>
            <ac:spMk id="31" creationId="{20ED13D6-FE3B-7C9E-D496-58DEAD995D1F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33" creationId="{5F816D11-E36F-D4A0-7AA6-6FB00146ADA2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34" creationId="{08F586B7-0849-DFE4-80E3-6094DF3E61BE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35" creationId="{CCCC0F98-8B06-5BFA-A220-5523FFD141A0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37" creationId="{416771A1-8084-8E9E-97A0-894953C01DF3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38" creationId="{13D83946-423D-93C4-3B7E-3B47CF849F99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39" creationId="{98D18EC1-C543-CC9E-5258-E3E2A238D73F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41" creationId="{915B7176-C868-B8B6-1A6A-5EB34F288C84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42" creationId="{EA09BAA0-60BD-C2F7-635D-D0D3108B0143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43" creationId="{4738AB8E-CF95-7DDB-39D6-B10A4E7072CA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45" creationId="{2C10B21A-360D-D718-6043-D3AEC2DF5164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46" creationId="{5F689FD3-EB8C-42E3-FE23-C0DC4CF02286}"/>
          </ac:spMkLst>
        </pc:spChg>
        <pc:spChg chg="mod">
          <ac:chgData name="Camille Ross" userId="bd080b8f-84f1-46af-9bcc-aeaaafe6a9ca" providerId="ADAL" clId="{0E511574-B30E-4F92-A0B5-F6A3BDB462A0}" dt="2024-12-11T13:50:23.291" v="5448"/>
          <ac:spMkLst>
            <pc:docMk/>
            <pc:sldMk cId="1796268175" sldId="275"/>
            <ac:spMk id="47" creationId="{9490A43E-2524-FE76-8203-5294683A9207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49" creationId="{C74FE520-9BFB-073A-61A3-F2A1E573AF54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0" creationId="{1DF166F1-1243-53FB-4EB4-342D291D6C7B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1" creationId="{26B0C91A-AE6B-9BBA-2C9A-F84110908F0D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3" creationId="{54C61CDC-E7FB-17D1-CCC6-7DD8651ED4BF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4" creationId="{9311E0B2-BA3C-32B4-3DAA-C6FFB0E5FE01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5" creationId="{1407B451-C064-7AB3-CD2F-EE9B4B20D598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7" creationId="{F9AB4B91-FB7B-0408-98E1-BFFB6CF9EF2D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8" creationId="{D68A362D-1AB8-E6A7-94E0-A7EC25EB550C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59" creationId="{A8710B4C-9AE8-DE1D-ACC8-ACAC163064B4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61" creationId="{B759EC1F-6CA0-248C-9F30-424184E325F2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62" creationId="{02CFE193-C168-6FAC-FF72-9AB241DC56A4}"/>
          </ac:spMkLst>
        </pc:spChg>
        <pc:spChg chg="mod">
          <ac:chgData name="Camille Ross" userId="bd080b8f-84f1-46af-9bcc-aeaaafe6a9ca" providerId="ADAL" clId="{0E511574-B30E-4F92-A0B5-F6A3BDB462A0}" dt="2024-12-11T13:50:43.206" v="5450"/>
          <ac:spMkLst>
            <pc:docMk/>
            <pc:sldMk cId="1796268175" sldId="275"/>
            <ac:spMk id="63" creationId="{BAF72CF6-90E9-40F3-BC8A-C274A47B988C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65" creationId="{E36014D0-64B7-6BA3-7D7B-E88A2B026653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66" creationId="{4700D83C-7B65-C0FE-0E9B-C7A005F30852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67" creationId="{FA8B9644-D997-DDBB-D515-8919638F874E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69" creationId="{5C2E5CCC-5050-EE2A-3B59-9FA1C48ACE91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0" creationId="{76BC1264-F8C5-C96B-0180-1A6AA2C1AB7B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1" creationId="{91C2F8CB-F8B4-CAA0-AC8E-87DA73F95EA7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3" creationId="{10E83096-9439-C678-A8B1-D21001EA03C2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4" creationId="{59C6D0B4-BE86-2F1A-6339-F6DA23A40CD0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5" creationId="{5522B861-F72E-8D4D-A211-993D8D4FD878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7" creationId="{8E899A61-4149-10A7-1B7F-3210A821F4AD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8" creationId="{E883CECC-E2DC-5E80-2743-4D7D8868049F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79" creationId="{DD38C8D4-8AC3-648C-7A3C-CF3E1133E1F6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81" creationId="{7D5EA35C-A8B1-0073-4D1B-522E9072AF90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82" creationId="{AA92B4C3-FD85-E927-9C47-3035FE4D38E6}"/>
          </ac:spMkLst>
        </pc:spChg>
        <pc:spChg chg="mod">
          <ac:chgData name="Camille Ross" userId="bd080b8f-84f1-46af-9bcc-aeaaafe6a9ca" providerId="ADAL" clId="{0E511574-B30E-4F92-A0B5-F6A3BDB462A0}" dt="2024-12-11T16:17:35.470" v="5557"/>
          <ac:spMkLst>
            <pc:docMk/>
            <pc:sldMk cId="1796268175" sldId="275"/>
            <ac:spMk id="83" creationId="{897E617C-403F-3763-F5EE-54F938D2803D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85" creationId="{EE0D06E0-A798-54E6-DCAF-F7FE21BFEFD3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86" creationId="{DD3788ED-BA00-C3E8-A88C-CD1C25534B89}"/>
          </ac:spMkLst>
        </pc:spChg>
        <pc:spChg chg="mod">
          <ac:chgData name="Camille Ross" userId="bd080b8f-84f1-46af-9bcc-aeaaafe6a9ca" providerId="ADAL" clId="{0E511574-B30E-4F92-A0B5-F6A3BDB462A0}" dt="2024-12-11T16:21:35.464" v="5621" actId="20577"/>
          <ac:spMkLst>
            <pc:docMk/>
            <pc:sldMk cId="1796268175" sldId="275"/>
            <ac:spMk id="87" creationId="{791DBFE4-BE62-49F8-8625-0EA6B7D3C706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89" creationId="{C8830448-13A1-9E75-B279-DBEFB97BEBB4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90" creationId="{567B86A7-84C9-9BCD-9B85-1032086EF6CB}"/>
          </ac:spMkLst>
        </pc:spChg>
        <pc:spChg chg="mod">
          <ac:chgData name="Camille Ross" userId="bd080b8f-84f1-46af-9bcc-aeaaafe6a9ca" providerId="ADAL" clId="{0E511574-B30E-4F92-A0B5-F6A3BDB462A0}" dt="2024-12-11T16:21:26.940" v="5613" actId="20577"/>
          <ac:spMkLst>
            <pc:docMk/>
            <pc:sldMk cId="1796268175" sldId="275"/>
            <ac:spMk id="91" creationId="{837D6677-29C8-1E52-36B7-DD910B8FBC1B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93" creationId="{D192B036-AE8C-727C-A83D-E95629242CD9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94" creationId="{5358A8B6-FA48-53C8-89EF-A5C99EC874B4}"/>
          </ac:spMkLst>
        </pc:spChg>
        <pc:spChg chg="mod">
          <ac:chgData name="Camille Ross" userId="bd080b8f-84f1-46af-9bcc-aeaaafe6a9ca" providerId="ADAL" clId="{0E511574-B30E-4F92-A0B5-F6A3BDB462A0}" dt="2024-12-11T16:21:50.645" v="5648" actId="20577"/>
          <ac:spMkLst>
            <pc:docMk/>
            <pc:sldMk cId="1796268175" sldId="275"/>
            <ac:spMk id="95" creationId="{ED93FF5F-6B43-45E6-B7C4-12DF8C31BCD6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97" creationId="{D237C011-BC95-EA0C-5153-D008E847E214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98" creationId="{243089DD-7CF2-12F4-8076-A3DE198134E2}"/>
          </ac:spMkLst>
        </pc:spChg>
        <pc:spChg chg="mod">
          <ac:chgData name="Camille Ross" userId="bd080b8f-84f1-46af-9bcc-aeaaafe6a9ca" providerId="ADAL" clId="{0E511574-B30E-4F92-A0B5-F6A3BDB462A0}" dt="2024-12-11T16:22:15.005" v="5713" actId="20577"/>
          <ac:spMkLst>
            <pc:docMk/>
            <pc:sldMk cId="1796268175" sldId="275"/>
            <ac:spMk id="99" creationId="{54BAF5EA-CFC5-D6A0-D43D-7F21EDCD55EF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101" creationId="{6A40DBD9-B35E-8F5A-9E08-632A91B026ED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102" creationId="{0A8B6244-28F6-019A-428B-B4F1BDAAE106}"/>
          </ac:spMkLst>
        </pc:spChg>
        <pc:spChg chg="mod">
          <ac:chgData name="Camille Ross" userId="bd080b8f-84f1-46af-9bcc-aeaaafe6a9ca" providerId="ADAL" clId="{0E511574-B30E-4F92-A0B5-F6A3BDB462A0}" dt="2024-12-11T16:21:57.321" v="5657" actId="20577"/>
          <ac:spMkLst>
            <pc:docMk/>
            <pc:sldMk cId="1796268175" sldId="275"/>
            <ac:spMk id="103" creationId="{45B3B2BE-7471-D88B-1B48-BB0993317D3F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105" creationId="{C248ED1D-4537-5848-41C2-06E6D096CDA6}"/>
          </ac:spMkLst>
        </pc:spChg>
        <pc:spChg chg="mod">
          <ac:chgData name="Camille Ross" userId="bd080b8f-84f1-46af-9bcc-aeaaafe6a9ca" providerId="ADAL" clId="{0E511574-B30E-4F92-A0B5-F6A3BDB462A0}" dt="2024-12-11T16:21:17.631" v="5588" actId="207"/>
          <ac:spMkLst>
            <pc:docMk/>
            <pc:sldMk cId="1796268175" sldId="275"/>
            <ac:spMk id="106" creationId="{73DA0F92-473A-0AD9-1C2B-0959D19DED1C}"/>
          </ac:spMkLst>
        </pc:spChg>
        <pc:spChg chg="mod">
          <ac:chgData name="Camille Ross" userId="bd080b8f-84f1-46af-9bcc-aeaaafe6a9ca" providerId="ADAL" clId="{0E511574-B30E-4F92-A0B5-F6A3BDB462A0}" dt="2024-12-11T16:22:07.111" v="5688" actId="20577"/>
          <ac:spMkLst>
            <pc:docMk/>
            <pc:sldMk cId="1796268175" sldId="275"/>
            <ac:spMk id="107" creationId="{280C8ACD-C3C3-ACB5-D572-92E5D7CB3087}"/>
          </ac:spMkLst>
        </pc:spChg>
        <pc:spChg chg="add mod">
          <ac:chgData name="Camille Ross" userId="bd080b8f-84f1-46af-9bcc-aeaaafe6a9ca" providerId="ADAL" clId="{0E511574-B30E-4F92-A0B5-F6A3BDB462A0}" dt="2024-12-11T16:22:53.903" v="5727" actId="1076"/>
          <ac:spMkLst>
            <pc:docMk/>
            <pc:sldMk cId="1796268175" sldId="275"/>
            <ac:spMk id="108" creationId="{7E8C1EE8-2AF0-4123-67FD-2375128BAA51}"/>
          </ac:spMkLst>
        </pc:spChg>
        <pc:spChg chg="add mod">
          <ac:chgData name="Camille Ross" userId="bd080b8f-84f1-46af-9bcc-aeaaafe6a9ca" providerId="ADAL" clId="{0E511574-B30E-4F92-A0B5-F6A3BDB462A0}" dt="2024-12-11T16:23:25.333" v="5750" actId="1076"/>
          <ac:spMkLst>
            <pc:docMk/>
            <pc:sldMk cId="1796268175" sldId="275"/>
            <ac:spMk id="109" creationId="{FF227B94-44A2-AE52-C3D2-3D1E54A8C93F}"/>
          </ac:spMkLst>
        </pc:spChg>
        <pc:grpChg chg="add mod">
          <ac:chgData name="Camille Ross" userId="bd080b8f-84f1-46af-9bcc-aeaaafe6a9ca" providerId="ADAL" clId="{0E511574-B30E-4F92-A0B5-F6A3BDB462A0}" dt="2024-12-11T16:18:54.062" v="5571" actId="1076"/>
          <ac:grpSpMkLst>
            <pc:docMk/>
            <pc:sldMk cId="1796268175" sldId="275"/>
            <ac:grpSpMk id="8" creationId="{45DAB290-70AE-81FE-C17D-FB1A0F4C87CF}"/>
          </ac:grpSpMkLst>
        </pc:grpChg>
        <pc:grpChg chg="add mod">
          <ac:chgData name="Camille Ross" userId="bd080b8f-84f1-46af-9bcc-aeaaafe6a9ca" providerId="ADAL" clId="{0E511574-B30E-4F92-A0B5-F6A3BDB462A0}" dt="2024-12-11T16:19:23.917" v="5575" actId="1076"/>
          <ac:grpSpMkLst>
            <pc:docMk/>
            <pc:sldMk cId="1796268175" sldId="275"/>
            <ac:grpSpMk id="12" creationId="{B611DC6A-7B73-DDD0-BD94-79510CDD1BD4}"/>
          </ac:grpSpMkLst>
        </pc:grpChg>
        <pc:grpChg chg="add mod">
          <ac:chgData name="Camille Ross" userId="bd080b8f-84f1-46af-9bcc-aeaaafe6a9ca" providerId="ADAL" clId="{0E511574-B30E-4F92-A0B5-F6A3BDB462A0}" dt="2024-12-11T16:19:36.452" v="5578" actId="1076"/>
          <ac:grpSpMkLst>
            <pc:docMk/>
            <pc:sldMk cId="1796268175" sldId="275"/>
            <ac:grpSpMk id="16" creationId="{0198B00B-C874-9144-01BF-76123324F28B}"/>
          </ac:grpSpMkLst>
        </pc:grpChg>
        <pc:grpChg chg="add del mod">
          <ac:chgData name="Camille Ross" userId="bd080b8f-84f1-46af-9bcc-aeaaafe6a9ca" providerId="ADAL" clId="{0E511574-B30E-4F92-A0B5-F6A3BDB462A0}" dt="2024-12-11T16:15:08.466" v="5540" actId="478"/>
          <ac:grpSpMkLst>
            <pc:docMk/>
            <pc:sldMk cId="1796268175" sldId="275"/>
            <ac:grpSpMk id="20" creationId="{7643F256-176D-7FE2-30EE-9886A1F78A48}"/>
          </ac:grpSpMkLst>
        </pc:grpChg>
        <pc:grpChg chg="add mod">
          <ac:chgData name="Camille Ross" userId="bd080b8f-84f1-46af-9bcc-aeaaafe6a9ca" providerId="ADAL" clId="{0E511574-B30E-4F92-A0B5-F6A3BDB462A0}" dt="2024-12-11T16:19:13.705" v="5573" actId="1076"/>
          <ac:grpSpMkLst>
            <pc:docMk/>
            <pc:sldMk cId="1796268175" sldId="275"/>
            <ac:grpSpMk id="24" creationId="{49B2A62C-05B4-1C98-1D71-E9B3246E0715}"/>
          </ac:grpSpMkLst>
        </pc:grpChg>
        <pc:grpChg chg="add mod">
          <ac:chgData name="Camille Ross" userId="bd080b8f-84f1-46af-9bcc-aeaaafe6a9ca" providerId="ADAL" clId="{0E511574-B30E-4F92-A0B5-F6A3BDB462A0}" dt="2024-12-11T16:19:49.157" v="5580" actId="1076"/>
          <ac:grpSpMkLst>
            <pc:docMk/>
            <pc:sldMk cId="1796268175" sldId="275"/>
            <ac:grpSpMk id="28" creationId="{CF2DDA63-858F-F96E-10BB-93D966486EDB}"/>
          </ac:grpSpMkLst>
        </pc:grpChg>
        <pc:grpChg chg="add mod">
          <ac:chgData name="Camille Ross" userId="bd080b8f-84f1-46af-9bcc-aeaaafe6a9ca" providerId="ADAL" clId="{0E511574-B30E-4F92-A0B5-F6A3BDB462A0}" dt="2024-12-11T16:19:03.801" v="5572" actId="1076"/>
          <ac:grpSpMkLst>
            <pc:docMk/>
            <pc:sldMk cId="1796268175" sldId="275"/>
            <ac:grpSpMk id="32" creationId="{551451EC-C0CE-8BF2-5826-7E11D8CB77E3}"/>
          </ac:grpSpMkLst>
        </pc:grpChg>
        <pc:grpChg chg="add del mod">
          <ac:chgData name="Camille Ross" userId="bd080b8f-84f1-46af-9bcc-aeaaafe6a9ca" providerId="ADAL" clId="{0E511574-B30E-4F92-A0B5-F6A3BDB462A0}" dt="2024-12-11T16:11:01.715" v="5498" actId="478"/>
          <ac:grpSpMkLst>
            <pc:docMk/>
            <pc:sldMk cId="1796268175" sldId="275"/>
            <ac:grpSpMk id="36" creationId="{590A8AC0-6FA4-2221-5834-DC24412E8A0C}"/>
          </ac:grpSpMkLst>
        </pc:grpChg>
        <pc:grpChg chg="add del mod">
          <ac:chgData name="Camille Ross" userId="bd080b8f-84f1-46af-9bcc-aeaaafe6a9ca" providerId="ADAL" clId="{0E511574-B30E-4F92-A0B5-F6A3BDB462A0}" dt="2024-12-11T16:11:03.431" v="5499" actId="478"/>
          <ac:grpSpMkLst>
            <pc:docMk/>
            <pc:sldMk cId="1796268175" sldId="275"/>
            <ac:grpSpMk id="40" creationId="{8F4A407E-1E36-835C-A824-D00261746F1D}"/>
          </ac:grpSpMkLst>
        </pc:grpChg>
        <pc:grpChg chg="add mod">
          <ac:chgData name="Camille Ross" userId="bd080b8f-84f1-46af-9bcc-aeaaafe6a9ca" providerId="ADAL" clId="{0E511574-B30E-4F92-A0B5-F6A3BDB462A0}" dt="2024-12-11T16:19:41.449" v="5579" actId="1076"/>
          <ac:grpSpMkLst>
            <pc:docMk/>
            <pc:sldMk cId="1796268175" sldId="275"/>
            <ac:grpSpMk id="44" creationId="{8D0A03AE-FBBA-FE9B-6B49-051F4B4E460A}"/>
          </ac:grpSpMkLst>
        </pc:grpChg>
        <pc:grpChg chg="add del mod">
          <ac:chgData name="Camille Ross" userId="bd080b8f-84f1-46af-9bcc-aeaaafe6a9ca" providerId="ADAL" clId="{0E511574-B30E-4F92-A0B5-F6A3BDB462A0}" dt="2024-12-11T16:11:07.974" v="5501" actId="478"/>
          <ac:grpSpMkLst>
            <pc:docMk/>
            <pc:sldMk cId="1796268175" sldId="275"/>
            <ac:grpSpMk id="48" creationId="{D01FE1CD-502D-5D8E-50A4-0786809F8120}"/>
          </ac:grpSpMkLst>
        </pc:grpChg>
        <pc:grpChg chg="add del mod">
          <ac:chgData name="Camille Ross" userId="bd080b8f-84f1-46af-9bcc-aeaaafe6a9ca" providerId="ADAL" clId="{0E511574-B30E-4F92-A0B5-F6A3BDB462A0}" dt="2024-12-11T16:10:56.122" v="5496" actId="478"/>
          <ac:grpSpMkLst>
            <pc:docMk/>
            <pc:sldMk cId="1796268175" sldId="275"/>
            <ac:grpSpMk id="52" creationId="{2AAD04D9-35BD-02D5-B173-95049A2C686F}"/>
          </ac:grpSpMkLst>
        </pc:grpChg>
        <pc:grpChg chg="add mod">
          <ac:chgData name="Camille Ross" userId="bd080b8f-84f1-46af-9bcc-aeaaafe6a9ca" providerId="ADAL" clId="{0E511574-B30E-4F92-A0B5-F6A3BDB462A0}" dt="2024-12-11T16:19:17.173" v="5574" actId="1076"/>
          <ac:grpSpMkLst>
            <pc:docMk/>
            <pc:sldMk cId="1796268175" sldId="275"/>
            <ac:grpSpMk id="56" creationId="{46B0D488-4504-5E0F-A3BE-8CEDA7A9DF6E}"/>
          </ac:grpSpMkLst>
        </pc:grpChg>
        <pc:grpChg chg="add del mod">
          <ac:chgData name="Camille Ross" userId="bd080b8f-84f1-46af-9bcc-aeaaafe6a9ca" providerId="ADAL" clId="{0E511574-B30E-4F92-A0B5-F6A3BDB462A0}" dt="2024-12-11T16:11:06.378" v="5500" actId="478"/>
          <ac:grpSpMkLst>
            <pc:docMk/>
            <pc:sldMk cId="1796268175" sldId="275"/>
            <ac:grpSpMk id="60" creationId="{12DB99EF-4C85-98D4-EBAE-C014DA1925C4}"/>
          </ac:grpSpMkLst>
        </pc:grpChg>
        <pc:grpChg chg="add del mod">
          <ac:chgData name="Camille Ross" userId="bd080b8f-84f1-46af-9bcc-aeaaafe6a9ca" providerId="ADAL" clId="{0E511574-B30E-4F92-A0B5-F6A3BDB462A0}" dt="2024-12-11T16:22:22.279" v="5714" actId="478"/>
          <ac:grpSpMkLst>
            <pc:docMk/>
            <pc:sldMk cId="1796268175" sldId="275"/>
            <ac:grpSpMk id="64" creationId="{1795912C-9CD7-D111-241F-8BECB602825E}"/>
          </ac:grpSpMkLst>
        </pc:grpChg>
        <pc:grpChg chg="add del mod">
          <ac:chgData name="Camille Ross" userId="bd080b8f-84f1-46af-9bcc-aeaaafe6a9ca" providerId="ADAL" clId="{0E511574-B30E-4F92-A0B5-F6A3BDB462A0}" dt="2024-12-11T16:22:22.279" v="5714" actId="478"/>
          <ac:grpSpMkLst>
            <pc:docMk/>
            <pc:sldMk cId="1796268175" sldId="275"/>
            <ac:grpSpMk id="68" creationId="{2BA83156-4933-8FF5-ABB7-0F6AA9304208}"/>
          </ac:grpSpMkLst>
        </pc:grpChg>
        <pc:grpChg chg="add del mod">
          <ac:chgData name="Camille Ross" userId="bd080b8f-84f1-46af-9bcc-aeaaafe6a9ca" providerId="ADAL" clId="{0E511574-B30E-4F92-A0B5-F6A3BDB462A0}" dt="2024-12-11T16:22:22.279" v="5714" actId="478"/>
          <ac:grpSpMkLst>
            <pc:docMk/>
            <pc:sldMk cId="1796268175" sldId="275"/>
            <ac:grpSpMk id="72" creationId="{B2D00DC8-80C1-CF0A-019C-DD1DD3A9BEEC}"/>
          </ac:grpSpMkLst>
        </pc:grpChg>
        <pc:grpChg chg="add del mod">
          <ac:chgData name="Camille Ross" userId="bd080b8f-84f1-46af-9bcc-aeaaafe6a9ca" providerId="ADAL" clId="{0E511574-B30E-4F92-A0B5-F6A3BDB462A0}" dt="2024-12-11T16:22:22.279" v="5714" actId="478"/>
          <ac:grpSpMkLst>
            <pc:docMk/>
            <pc:sldMk cId="1796268175" sldId="275"/>
            <ac:grpSpMk id="76" creationId="{05D4B798-A34D-6E1A-47FD-AE9FF386D5C4}"/>
          </ac:grpSpMkLst>
        </pc:grpChg>
        <pc:grpChg chg="add del mod">
          <ac:chgData name="Camille Ross" userId="bd080b8f-84f1-46af-9bcc-aeaaafe6a9ca" providerId="ADAL" clId="{0E511574-B30E-4F92-A0B5-F6A3BDB462A0}" dt="2024-12-11T16:22:22.279" v="5714" actId="478"/>
          <ac:grpSpMkLst>
            <pc:docMk/>
            <pc:sldMk cId="1796268175" sldId="275"/>
            <ac:grpSpMk id="80" creationId="{335EB657-3E35-BC74-F77C-CFB2A81BD596}"/>
          </ac:grpSpMkLst>
        </pc:grpChg>
        <pc:grpChg chg="add mod">
          <ac:chgData name="Camille Ross" userId="bd080b8f-84f1-46af-9bcc-aeaaafe6a9ca" providerId="ADAL" clId="{0E511574-B30E-4F92-A0B5-F6A3BDB462A0}" dt="2024-12-11T16:21:17.631" v="5588" actId="207"/>
          <ac:grpSpMkLst>
            <pc:docMk/>
            <pc:sldMk cId="1796268175" sldId="275"/>
            <ac:grpSpMk id="84" creationId="{B11A50AA-6418-060C-6F92-4F434284F516}"/>
          </ac:grpSpMkLst>
        </pc:grpChg>
        <pc:grpChg chg="add mod">
          <ac:chgData name="Camille Ross" userId="bd080b8f-84f1-46af-9bcc-aeaaafe6a9ca" providerId="ADAL" clId="{0E511574-B30E-4F92-A0B5-F6A3BDB462A0}" dt="2024-12-11T16:21:17.631" v="5588" actId="207"/>
          <ac:grpSpMkLst>
            <pc:docMk/>
            <pc:sldMk cId="1796268175" sldId="275"/>
            <ac:grpSpMk id="88" creationId="{801A0DF1-8BE9-CCAE-7992-3FC59750C632}"/>
          </ac:grpSpMkLst>
        </pc:grpChg>
        <pc:grpChg chg="add mod">
          <ac:chgData name="Camille Ross" userId="bd080b8f-84f1-46af-9bcc-aeaaafe6a9ca" providerId="ADAL" clId="{0E511574-B30E-4F92-A0B5-F6A3BDB462A0}" dt="2024-12-11T16:21:17.631" v="5588" actId="207"/>
          <ac:grpSpMkLst>
            <pc:docMk/>
            <pc:sldMk cId="1796268175" sldId="275"/>
            <ac:grpSpMk id="92" creationId="{84EB0E31-D935-C68D-9846-2CC6210EF41D}"/>
          </ac:grpSpMkLst>
        </pc:grpChg>
        <pc:grpChg chg="add mod">
          <ac:chgData name="Camille Ross" userId="bd080b8f-84f1-46af-9bcc-aeaaafe6a9ca" providerId="ADAL" clId="{0E511574-B30E-4F92-A0B5-F6A3BDB462A0}" dt="2024-12-11T16:21:17.631" v="5588" actId="207"/>
          <ac:grpSpMkLst>
            <pc:docMk/>
            <pc:sldMk cId="1796268175" sldId="275"/>
            <ac:grpSpMk id="96" creationId="{8F3F53E3-CA8C-B98E-122E-D2802B74C5BC}"/>
          </ac:grpSpMkLst>
        </pc:grpChg>
        <pc:grpChg chg="add mod">
          <ac:chgData name="Camille Ross" userId="bd080b8f-84f1-46af-9bcc-aeaaafe6a9ca" providerId="ADAL" clId="{0E511574-B30E-4F92-A0B5-F6A3BDB462A0}" dt="2024-12-11T16:21:17.631" v="5588" actId="207"/>
          <ac:grpSpMkLst>
            <pc:docMk/>
            <pc:sldMk cId="1796268175" sldId="275"/>
            <ac:grpSpMk id="100" creationId="{BC62DADC-3CC5-A895-D27F-4D1531B0DFE2}"/>
          </ac:grpSpMkLst>
        </pc:grpChg>
        <pc:grpChg chg="add mod">
          <ac:chgData name="Camille Ross" userId="bd080b8f-84f1-46af-9bcc-aeaaafe6a9ca" providerId="ADAL" clId="{0E511574-B30E-4F92-A0B5-F6A3BDB462A0}" dt="2024-12-11T16:21:17.631" v="5588" actId="207"/>
          <ac:grpSpMkLst>
            <pc:docMk/>
            <pc:sldMk cId="1796268175" sldId="275"/>
            <ac:grpSpMk id="104" creationId="{47CBFF21-0CE5-CBA3-5E4B-C6E66879A88A}"/>
          </ac:grpSpMkLst>
        </pc:grpChg>
      </pc:sldChg>
      <pc:sldChg chg="modSp add mod">
        <pc:chgData name="Camille Ross" userId="bd080b8f-84f1-46af-9bcc-aeaaafe6a9ca" providerId="ADAL" clId="{0E511574-B30E-4F92-A0B5-F6A3BDB462A0}" dt="2024-12-11T13:52:48.979" v="5494" actId="20577"/>
        <pc:sldMkLst>
          <pc:docMk/>
          <pc:sldMk cId="1079784657" sldId="422"/>
        </pc:sldMkLst>
        <pc:spChg chg="mod">
          <ac:chgData name="Camille Ross" userId="bd080b8f-84f1-46af-9bcc-aeaaafe6a9ca" providerId="ADAL" clId="{0E511574-B30E-4F92-A0B5-F6A3BDB462A0}" dt="2024-12-11T13:52:48.979" v="5494" actId="20577"/>
          <ac:spMkLst>
            <pc:docMk/>
            <pc:sldMk cId="1079784657" sldId="422"/>
            <ac:spMk id="3" creationId="{FE28B485-83CF-01E7-D114-E6AA5483BB3E}"/>
          </ac:spMkLst>
        </pc:spChg>
      </pc:sldChg>
      <pc:sldChg chg="add">
        <pc:chgData name="Camille Ross" userId="bd080b8f-84f1-46af-9bcc-aeaaafe6a9ca" providerId="ADAL" clId="{0E511574-B30E-4F92-A0B5-F6A3BDB462A0}" dt="2024-12-11T13:52:31.633" v="5452"/>
        <pc:sldMkLst>
          <pc:docMk/>
          <pc:sldMk cId="1526667185" sldId="501"/>
        </pc:sldMkLst>
      </pc:sldChg>
      <pc:sldChg chg="addSp delSp modSp new del mod modClrScheme chgLayout">
        <pc:chgData name="Camille Ross" userId="bd080b8f-84f1-46af-9bcc-aeaaafe6a9ca" providerId="ADAL" clId="{0E511574-B30E-4F92-A0B5-F6A3BDB462A0}" dt="2024-12-11T16:35:29.677" v="5923" actId="47"/>
        <pc:sldMkLst>
          <pc:docMk/>
          <pc:sldMk cId="2647727896" sldId="502"/>
        </pc:sldMkLst>
        <pc:spChg chg="del mod ord">
          <ac:chgData name="Camille Ross" userId="bd080b8f-84f1-46af-9bcc-aeaaafe6a9ca" providerId="ADAL" clId="{0E511574-B30E-4F92-A0B5-F6A3BDB462A0}" dt="2024-12-11T16:35:05.634" v="5909" actId="700"/>
          <ac:spMkLst>
            <pc:docMk/>
            <pc:sldMk cId="2647727896" sldId="502"/>
            <ac:spMk id="2" creationId="{F1876989-87CA-54D2-FB5A-7C5C9BD8CB6C}"/>
          </ac:spMkLst>
        </pc:spChg>
        <pc:spChg chg="del mod ord">
          <ac:chgData name="Camille Ross" userId="bd080b8f-84f1-46af-9bcc-aeaaafe6a9ca" providerId="ADAL" clId="{0E511574-B30E-4F92-A0B5-F6A3BDB462A0}" dt="2024-12-11T16:35:05.634" v="5909" actId="700"/>
          <ac:spMkLst>
            <pc:docMk/>
            <pc:sldMk cId="2647727896" sldId="502"/>
            <ac:spMk id="3" creationId="{7312E8C6-D101-50E5-F3EE-B9027E535EAB}"/>
          </ac:spMkLst>
        </pc:spChg>
        <pc:spChg chg="add mod ord">
          <ac:chgData name="Camille Ross" userId="bd080b8f-84f1-46af-9bcc-aeaaafe6a9ca" providerId="ADAL" clId="{0E511574-B30E-4F92-A0B5-F6A3BDB462A0}" dt="2024-12-11T16:35:11.994" v="5922" actId="20577"/>
          <ac:spMkLst>
            <pc:docMk/>
            <pc:sldMk cId="2647727896" sldId="502"/>
            <ac:spMk id="4" creationId="{B796AB02-9468-CF8C-2287-0D691E12B80A}"/>
          </ac:spMkLst>
        </pc:spChg>
        <pc:spChg chg="add mod ord">
          <ac:chgData name="Camille Ross" userId="bd080b8f-84f1-46af-9bcc-aeaaafe6a9ca" providerId="ADAL" clId="{0E511574-B30E-4F92-A0B5-F6A3BDB462A0}" dt="2024-12-11T16:35:05.634" v="5909" actId="700"/>
          <ac:spMkLst>
            <pc:docMk/>
            <pc:sldMk cId="2647727896" sldId="502"/>
            <ac:spMk id="5" creationId="{6099E8B5-F755-1A6A-F7AC-501E8B615641}"/>
          </ac:spMkLst>
        </pc:spChg>
      </pc:sldChg>
    </pc:docChg>
  </pc:docChgLst>
  <pc:docChgLst>
    <pc:chgData name="Claudia Labrecque, agr." userId="6e259643-c1a4-4513-9847-4017599091d5" providerId="ADAL" clId="{0BF9FF9E-CE99-4E24-9BA7-9E565F3D4593}"/>
    <pc:docChg chg="undo custSel addSld modSld">
      <pc:chgData name="Claudia Labrecque, agr." userId="6e259643-c1a4-4513-9847-4017599091d5" providerId="ADAL" clId="{0BF9FF9E-CE99-4E24-9BA7-9E565F3D4593}" dt="2024-12-10T23:08:07.266" v="4" actId="1076"/>
      <pc:docMkLst>
        <pc:docMk/>
      </pc:docMkLst>
      <pc:sldChg chg="modSp mod">
        <pc:chgData name="Claudia Labrecque, agr." userId="6e259643-c1a4-4513-9847-4017599091d5" providerId="ADAL" clId="{0BF9FF9E-CE99-4E24-9BA7-9E565F3D4593}" dt="2024-12-10T23:03:51.857" v="2" actId="20577"/>
        <pc:sldMkLst>
          <pc:docMk/>
          <pc:sldMk cId="1185889845" sldId="258"/>
        </pc:sldMkLst>
        <pc:spChg chg="mod">
          <ac:chgData name="Claudia Labrecque, agr." userId="6e259643-c1a4-4513-9847-4017599091d5" providerId="ADAL" clId="{0BF9FF9E-CE99-4E24-9BA7-9E565F3D4593}" dt="2024-12-10T23:03:51.857" v="2" actId="20577"/>
          <ac:spMkLst>
            <pc:docMk/>
            <pc:sldMk cId="1185889845" sldId="258"/>
            <ac:spMk id="9" creationId="{AAA530C1-554D-B7D0-29AC-7B790B937998}"/>
          </ac:spMkLst>
        </pc:spChg>
      </pc:sldChg>
      <pc:sldChg chg="modSp mod">
        <pc:chgData name="Claudia Labrecque, agr." userId="6e259643-c1a4-4513-9847-4017599091d5" providerId="ADAL" clId="{0BF9FF9E-CE99-4E24-9BA7-9E565F3D4593}" dt="2024-12-10T23:08:07.266" v="4" actId="1076"/>
        <pc:sldMkLst>
          <pc:docMk/>
          <pc:sldMk cId="1334653371" sldId="262"/>
        </pc:sldMkLst>
        <pc:grpChg chg="mod">
          <ac:chgData name="Claudia Labrecque, agr." userId="6e259643-c1a4-4513-9847-4017599091d5" providerId="ADAL" clId="{0BF9FF9E-CE99-4E24-9BA7-9E565F3D4593}" dt="2024-12-10T23:08:07.266" v="4" actId="1076"/>
          <ac:grpSpMkLst>
            <pc:docMk/>
            <pc:sldMk cId="1334653371" sldId="262"/>
            <ac:grpSpMk id="22" creationId="{904E4A8F-3EC9-EAAB-6E68-33D585B743A1}"/>
          </ac:grpSpMkLst>
        </pc:grpChg>
      </pc:sldChg>
      <pc:sldChg chg="new">
        <pc:chgData name="Claudia Labrecque, agr." userId="6e259643-c1a4-4513-9847-4017599091d5" providerId="ADAL" clId="{0BF9FF9E-CE99-4E24-9BA7-9E565F3D4593}" dt="2024-12-10T22:05:18.033" v="0" actId="680"/>
        <pc:sldMkLst>
          <pc:docMk/>
          <pc:sldMk cId="2771193185" sldId="267"/>
        </pc:sldMkLst>
      </pc:sldChg>
      <pc:sldChg chg="new">
        <pc:chgData name="Claudia Labrecque, agr." userId="6e259643-c1a4-4513-9847-4017599091d5" providerId="ADAL" clId="{0BF9FF9E-CE99-4E24-9BA7-9E565F3D4593}" dt="2024-12-10T22:10:16.675" v="1" actId="680"/>
        <pc:sldMkLst>
          <pc:docMk/>
          <pc:sldMk cId="1723839456" sldId="268"/>
        </pc:sldMkLst>
      </pc:sldChg>
    </pc:docChg>
  </pc:docChgLst>
</pc:chgInfo>
</file>

<file path=ppt/comments/modernComment_104_EB444B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6C6D3B-0D4F-4E70-90E4-ACCA265B7896}" authorId="{F79FFF8E-002C-CCB7-6FA2-15616A7C74EB}" created="2024-12-10T02:42:32.639">
    <pc:sldMkLst xmlns:pc="http://schemas.microsoft.com/office/powerpoint/2013/main/command">
      <pc:docMk/>
      <pc:sldMk cId="3947121515" sldId="260"/>
    </pc:sldMkLst>
    <p188:replyLst>
      <p188:reply id="{9D46C677-D4E9-4E26-801D-DFACE3D7178C}" authorId="{79ED2877-2E60-E0A5-E567-2DDA797923B2}" created="2024-12-10T23:21:32.619">
        <p188:txBody>
          <a:bodyPr/>
          <a:lstStyle/>
          <a:p>
            <a:r>
              <a:rPr lang="en-CA"/>
              <a:t>J’ai mis au dossier un résumé présenté au symposium bovins laitiers. Tu pourras le citer au besoin. J’ai mis un paragraphe en jaune.
</a:t>
            </a:r>
          </a:p>
        </p188:txBody>
      </p188:reply>
      <p188:reply id="{DB27B7D1-52C5-47AA-98BE-A355E9A7B39A}" authorId="{79ED2877-2E60-E0A5-E567-2DDA797923B2}" created="2024-12-10T23:32:56.227">
        <p188:txBody>
          <a:bodyPr/>
          <a:lstStyle/>
          <a:p>
            <a:r>
              <a:rPr lang="en-CA"/>
              <a:t>Objectif de diminuer les GES, dans ta dernière bulle bleue?
J’aime bcp ton plan et la chronologie: sensibiliser, identifier et réfléchir!</a:t>
            </a:r>
          </a:p>
        </p188:txBody>
      </p188:reply>
      <p188:reply id="{F4EE9DB1-2B30-4BF0-83A4-5A5522ADFD83}" authorId="{F79FFF8E-002C-CCB7-6FA2-15616A7C74EB}" created="2024-12-11T10:56:17.519">
        <p188:txBody>
          <a:bodyPr/>
          <a:lstStyle/>
          <a:p>
            <a:r>
              <a:rPr lang="fr-CA"/>
              <a:t>Je ne vois pas le paragraphe en jaune dans le document, je crois qu’il n’a peut etre pas enregistré… ☺️</a:t>
            </a:r>
          </a:p>
        </p188:txBody>
      </p188:reply>
      <p188:reply id="{6FE2728F-5868-4CCB-807D-7F7DF990D9C8}" authorId="{79ED2877-2E60-E0A5-E567-2DDA797923B2}" created="2024-12-11T12:42:41.088">
        <p188:txBody>
          <a:bodyPr/>
          <a:lstStyle/>
          <a:p>
            <a:r>
              <a:rPr lang="en-CA"/>
              <a:t>Oups! Fait, page 13.</a:t>
            </a:r>
          </a:p>
        </p188:txBody>
      </p188:reply>
    </p188:replyLst>
    <p188:txBody>
      <a:bodyPr/>
      <a:lstStyle/>
      <a:p>
        <a:r>
          <a:rPr lang="fr-CA"/>
          <a:t>[@Claudia Labrecque, agr.] qu’en penses tu? Ce serait mon point de départ… après je prends chaque impact interne et les opportunités/contraintes un par un !</a:t>
        </a:r>
      </a:p>
    </p188:txBody>
  </p188:cm>
</p188:cmLst>
</file>

<file path=ppt/comments/modernComment_106_4F8D31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4BAF9F-D490-423C-9090-C0A33A6B8105}" authorId="{79ED2877-2E60-E0A5-E567-2DDA797923B2}" created="2024-12-10T23:24:39.279">
    <pc:sldMkLst xmlns:pc="http://schemas.microsoft.com/office/powerpoint/2013/main/command">
      <pc:docMk/>
      <pc:sldMk cId="1334653371" sldId="262"/>
    </pc:sldMkLst>
    <p188:txBody>
      <a:bodyPr/>
      <a:lstStyle/>
      <a:p>
        <a:r>
          <a:rPr lang="en-CA"/>
          <a:t>J’aouterais ,comment dire: régie bouleversée. Par exemple, le calendrier de régie des cultures est soumis à des évènements: bcp de pluie, on ne peut pas aller au champ pendant des jours.
Produire dans des régions plus éloignées, difficultés d’avoir des CUMA et des forfaitaires. À quel prix!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2-11T10:57:27.153" authorId="{F79FFF8E-002C-CCB7-6FA2-15616A7C74EB}"/>
          </p223:rxn>
        </p223:reactions>
      </p:ext>
    </p188:extLst>
  </p188:cm>
</p188:cmLst>
</file>

<file path=ppt/comments/modernComment_111_295712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E4542B-8CC1-48FE-BF0E-ECC1E2FC5EE4}" authorId="{F79FFF8E-002C-CCB7-6FA2-15616A7C74EB}" created="2024-12-11T13:51:54.621">
    <pc:sldMkLst xmlns:pc="http://schemas.microsoft.com/office/powerpoint/2013/main/command">
      <pc:docMk/>
      <pc:sldMk cId="693572145" sldId="273"/>
    </pc:sldMkLst>
    <p188:txBody>
      <a:bodyPr/>
      <a:lstStyle/>
      <a:p>
        <a:r>
          <a:rPr lang="fr-CA"/>
          <a:t>[@Claudia Labrecque, agr.] qu’en penses tu? Celle là et la prochaine 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9E042-C9B9-485A-AF91-CBD727560BE1}" type="datetimeFigureOut">
              <a:rPr lang="fr-CA" smtClean="0"/>
              <a:t>2024-12-11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4740A-493C-431C-84C8-EB3994FD74B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029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https://www.pexels.com/photo/man-using-macbook-5882683/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95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Conclusion:</a:t>
            </a:r>
          </a:p>
          <a:p>
            <a:endParaRPr lang="fr-CA" dirty="0"/>
          </a:p>
          <a:p>
            <a:r>
              <a:rPr lang="fr-CA" dirty="0"/>
              <a:t>Rappels sur les défis en lien avec l’entreprise (autant au niveau des </a:t>
            </a:r>
            <a:r>
              <a:rPr lang="fr-CA" dirty="0" err="1"/>
              <a:t>chang</a:t>
            </a:r>
            <a:r>
              <a:rPr lang="fr-CA" dirty="0"/>
              <a:t> climatiques que de l’entreprise en général)</a:t>
            </a:r>
          </a:p>
          <a:p>
            <a:endParaRPr lang="fr-CA" dirty="0"/>
          </a:p>
          <a:p>
            <a:r>
              <a:rPr lang="fr-CA" dirty="0"/>
              <a:t>Rappels sur les opportunités en lien avec l’utilisation des céréales chez les ovins:</a:t>
            </a:r>
          </a:p>
          <a:p>
            <a:endParaRPr lang="fr-CA" dirty="0"/>
          </a:p>
          <a:p>
            <a:pPr marL="228600" indent="-228600">
              <a:buAutoNum type="arabicPeriod"/>
            </a:pPr>
            <a:r>
              <a:rPr lang="fr-CA" dirty="0"/>
              <a:t>Répartir son risque: Est-ce qu’on met tous nos œufs dans le même panier?</a:t>
            </a:r>
          </a:p>
          <a:p>
            <a:pPr marL="228600" indent="-228600">
              <a:buAutoNum type="arabicPeriod"/>
            </a:pPr>
            <a:r>
              <a:rPr lang="fr-CA" dirty="0"/>
              <a:t>Est-ce qu’on a des structures d’entreposage adaptée en taille pour optimiser les livraisons et le transport de nos intrants (avantage économique également)</a:t>
            </a:r>
          </a:p>
          <a:p>
            <a:pPr marL="228600" indent="-228600">
              <a:buAutoNum type="arabicPeriod"/>
            </a:pPr>
            <a:r>
              <a:rPr lang="fr-CA" dirty="0"/>
              <a:t>Concentrés ses aliments (travailler avec plus de grains – au niveau d’amidon, moins de moulée)</a:t>
            </a:r>
          </a:p>
          <a:p>
            <a:pPr marL="228600" indent="-228600">
              <a:buAutoNum type="arabicPeriod"/>
            </a:pPr>
            <a:r>
              <a:rPr lang="fr-CA" dirty="0"/>
              <a:t>Se tourner vers d’autres alternatives: Mais grain de plus en plus accessible</a:t>
            </a:r>
          </a:p>
          <a:p>
            <a:pPr marL="228600" indent="-228600">
              <a:buAutoNum type="arabicPeriod"/>
            </a:pPr>
            <a:r>
              <a:rPr lang="fr-CA" dirty="0"/>
              <a:t>Travailler avec des mélanges moulus et non cubés</a:t>
            </a:r>
          </a:p>
          <a:p>
            <a:pPr marL="228600" indent="-228600">
              <a:buAutoNum type="arabicPeriod"/>
            </a:pPr>
            <a:r>
              <a:rPr lang="fr-CA" dirty="0"/>
              <a:t>Moudre les grains (attention ! Nécessite un bon balancement de ration), mais prend moins de grains pour faire le travail</a:t>
            </a:r>
          </a:p>
          <a:p>
            <a:pPr marL="228600" indent="-228600">
              <a:buAutoNum type="arabicPeriod"/>
            </a:pPr>
            <a:r>
              <a:rPr lang="fr-CA" dirty="0"/>
              <a:t>Santé des sols pour avoir un meilleur égouttement lors des coups d’eau, plus de MO, moins d’érosion… Améliorer la qualité de ses fourrages = moins de grains et améliore les rendements</a:t>
            </a:r>
          </a:p>
          <a:p>
            <a:pPr marL="228600" indent="-228600">
              <a:buAutoNum type="arabicPeriod"/>
            </a:pPr>
            <a:r>
              <a:rPr lang="fr-CA" dirty="0"/>
              <a:t>S’assurer si on produit du grain pour autoconsommation que nos couvertures d’assurances sont adéquates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21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>
                <a:cs typeface="Calibri"/>
              </a:rPr>
              <a:t>Merci à mes collègues de travail: Christine, Camille, Jade!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212C-2B82-483F-BEFE-879253A96DE0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535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212C-2B82-483F-BEFE-879253A96DE0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192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ne faut pas oublier l’hiver et le printemps également: meilleures survies des ennemis de culture, augmentation de l’érosion du sol par moins de couvert de neige et l’augmentation des précipitations, au printemps semi plus hâtif, si printemps plus chaud.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133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932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818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48173-FD17-EF9B-3BDF-503EFC227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DE9D5F-414A-EC68-7411-97EC7025B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477558-C10B-A1A5-BFE3-17D4875B0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mycotoxines ont des impacts variables et méconnus sur les ruminants. </a:t>
            </a:r>
          </a:p>
          <a:p>
            <a:r>
              <a:rPr lang="fr-CA" dirty="0"/>
              <a:t>Ils sont définitivement moins sensibles à l’effet des </a:t>
            </a:r>
            <a:r>
              <a:rPr lang="fr-CA" dirty="0" err="1"/>
              <a:t>myco</a:t>
            </a:r>
            <a:r>
              <a:rPr lang="fr-CA" dirty="0"/>
              <a:t>. Que les monogastriques.</a:t>
            </a:r>
          </a:p>
          <a:p>
            <a:r>
              <a:rPr lang="fr-CA" dirty="0"/>
              <a:t>Difficile dans la recherche/littérature de reproduire les effets des </a:t>
            </a:r>
            <a:r>
              <a:rPr lang="fr-CA" dirty="0" err="1"/>
              <a:t>mycos</a:t>
            </a:r>
            <a:r>
              <a:rPr lang="fr-CA" dirty="0"/>
              <a:t>, car leurs effets se font</a:t>
            </a:r>
          </a:p>
          <a:p>
            <a:r>
              <a:rPr lang="fr-CA" dirty="0"/>
              <a:t>Sentir lorsque les animaux sont exposés de longues périodes aux </a:t>
            </a:r>
            <a:r>
              <a:rPr lang="fr-CA" dirty="0" err="1"/>
              <a:t>mycos</a:t>
            </a:r>
            <a:r>
              <a:rPr lang="fr-CA" dirty="0"/>
              <a:t>.</a:t>
            </a:r>
          </a:p>
          <a:p>
            <a:endParaRPr lang="fr-CA" dirty="0"/>
          </a:p>
          <a:p>
            <a:r>
              <a:rPr lang="fr-CA" dirty="0"/>
              <a:t>Il ne faut pas confondre </a:t>
            </a:r>
            <a:r>
              <a:rPr lang="fr-CA" dirty="0" err="1"/>
              <a:t>myco</a:t>
            </a:r>
            <a:r>
              <a:rPr lang="fr-CA" dirty="0"/>
              <a:t> et moisissures… </a:t>
            </a:r>
            <a:r>
              <a:rPr lang="fr-CA" dirty="0" err="1"/>
              <a:t>myco</a:t>
            </a:r>
            <a:r>
              <a:rPr lang="fr-CA" dirty="0"/>
              <a:t> = inodore, incolore, n’affecte pas nécessairement le rendement, ni l’apparence du grain.</a:t>
            </a:r>
          </a:p>
          <a:p>
            <a:r>
              <a:rPr lang="fr-CA" dirty="0"/>
              <a:t>La présence de moisissure peut engendrer l’augmentation de mycotoxines, mais ce n’était pas l’unique façon d’en avoir.</a:t>
            </a:r>
          </a:p>
          <a:p>
            <a:endParaRPr lang="fr-CA" dirty="0"/>
          </a:p>
          <a:p>
            <a:r>
              <a:rPr lang="fr-CA" dirty="0"/>
              <a:t>Les principales mycotoxines:</a:t>
            </a:r>
          </a:p>
          <a:p>
            <a:pPr marL="171450" indent="-171450">
              <a:buFontTx/>
              <a:buChar char="-"/>
            </a:pPr>
            <a:r>
              <a:rPr lang="fr-CA" dirty="0"/>
              <a:t>DON: Impact sur la consommation des aliments, la transformation (lait et en gain)</a:t>
            </a:r>
          </a:p>
          <a:p>
            <a:pPr marL="171450" indent="-171450">
              <a:buFontTx/>
              <a:buChar char="-"/>
            </a:pPr>
            <a:r>
              <a:rPr lang="fr-CA" dirty="0"/>
              <a:t>ZEN: reproduction (avortement, fertilité)</a:t>
            </a:r>
          </a:p>
          <a:p>
            <a:pPr marL="171450" indent="-171450">
              <a:buFontTx/>
              <a:buChar char="-"/>
            </a:pPr>
            <a:r>
              <a:rPr lang="fr-CA" dirty="0"/>
              <a:t>T2: </a:t>
            </a:r>
            <a:r>
              <a:rPr lang="fr-CA" dirty="0" err="1"/>
              <a:t>Sensable</a:t>
            </a:r>
            <a:r>
              <a:rPr lang="fr-CA" dirty="0"/>
              <a:t> à la DON, mais niveau de toxicité plus près de 0, tolérance à la DON bcp plus élevé</a:t>
            </a:r>
          </a:p>
          <a:p>
            <a:pPr marL="171450" indent="-171450">
              <a:buFontTx/>
              <a:buChar char="-"/>
            </a:pPr>
            <a:r>
              <a:rPr lang="fr-CA" dirty="0"/>
              <a:t>HT2: idem T2</a:t>
            </a:r>
          </a:p>
          <a:p>
            <a:endParaRPr lang="fr-CA" dirty="0"/>
          </a:p>
          <a:p>
            <a:r>
              <a:rPr lang="fr-CA" dirty="0"/>
              <a:t>Opportunités:</a:t>
            </a:r>
          </a:p>
          <a:p>
            <a:endParaRPr lang="fr-CA" dirty="0"/>
          </a:p>
          <a:p>
            <a:pPr marL="171450" indent="-171450">
              <a:buFontTx/>
              <a:buChar char="-"/>
            </a:pPr>
            <a:r>
              <a:rPr lang="fr-CA" dirty="0"/>
              <a:t>Est-ce qu’on est bien assurée pour nos récoltes? </a:t>
            </a:r>
            <a:r>
              <a:rPr lang="fr-CA" dirty="0" err="1"/>
              <a:t>Ind</a:t>
            </a:r>
            <a:r>
              <a:rPr lang="fr-CA" dirty="0"/>
              <a:t> vs collectif </a:t>
            </a:r>
            <a:r>
              <a:rPr lang="fr-CA" dirty="0" err="1"/>
              <a:t>etc</a:t>
            </a:r>
            <a:r>
              <a:rPr lang="fr-CA" dirty="0"/>
              <a:t> (voir avec FADQ)</a:t>
            </a:r>
          </a:p>
          <a:p>
            <a:pPr marL="171450" indent="-171450">
              <a:buFontTx/>
              <a:buChar char="-"/>
            </a:pPr>
            <a:r>
              <a:rPr lang="fr-CA" dirty="0" err="1"/>
              <a:t>Échantilloner</a:t>
            </a:r>
            <a:r>
              <a:rPr lang="fr-CA" dirty="0"/>
              <a:t> plus pour être à l’affut</a:t>
            </a:r>
          </a:p>
          <a:p>
            <a:pPr marL="171450" indent="-171450">
              <a:buFontTx/>
              <a:buChar char="-"/>
            </a:pPr>
            <a:r>
              <a:rPr lang="fr-CA" dirty="0"/>
              <a:t>Répartir son risque (est-ce qu’on met tout nos œufs dans le mm panier… 2 cultures? Une partie en achat, une partie en autoconsommation? ex: des cultures plus à risque = Blé)</a:t>
            </a:r>
          </a:p>
          <a:p>
            <a:pPr marL="171450" indent="-171450">
              <a:buFontTx/>
              <a:buChar char="-"/>
            </a:pPr>
            <a:r>
              <a:rPr lang="fr-CA" dirty="0"/>
              <a:t>Se tourner vers d’autres alternatives: les hausses de temp sont partout au </a:t>
            </a:r>
            <a:r>
              <a:rPr lang="fr-CA" dirty="0" err="1"/>
              <a:t>Qc</a:t>
            </a:r>
            <a:r>
              <a:rPr lang="fr-CA" dirty="0"/>
              <a:t>… de plus en plus facile d’acheter du mais à bon prix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8D9525-732A-E6DF-F82F-0CF7C31C3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8756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Régie au champs bouleversée: calendrier de régie des cultures (ex: mouille beaucoup, ne peut plus aller au champs), compromet la possibilité en régie éloignée de fonction en CUMA ou à forfait.</a:t>
            </a:r>
          </a:p>
          <a:p>
            <a:endParaRPr lang="fr-CA" dirty="0"/>
          </a:p>
          <a:p>
            <a:r>
              <a:rPr lang="fr-CA" dirty="0"/>
              <a:t>Impact économique: coût de production, gestion risque, est-ce qu’on met tout nos œufs dans le même panier?</a:t>
            </a:r>
          </a:p>
          <a:p>
            <a:endParaRPr lang="fr-CA" dirty="0"/>
          </a:p>
          <a:p>
            <a:r>
              <a:rPr lang="fr-CA" dirty="0"/>
              <a:t>Valeur nutritionnel: poids spécifique, rendement quantité, etc.</a:t>
            </a:r>
          </a:p>
          <a:p>
            <a:endParaRPr lang="fr-CA" dirty="0"/>
          </a:p>
          <a:p>
            <a:r>
              <a:rPr lang="fr-CA" dirty="0"/>
              <a:t>Santé des sols: utilisation des cultures de couvertures, drainage, nivellement…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6561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BDA70-F6BD-CA64-CB75-565C6AA86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FA9DEF-6853-E7E0-A534-300CEDD43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AFA367-6406-03F4-F2A0-48A4BA51B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56A688-6475-E541-841F-877252959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2262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EBDB1-F0F1-5D73-E822-0FFFF12FF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E0BF7C-8166-A54F-829F-D16E91C3D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486BF9-E55E-A498-5B14-6775CCF4D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A0FD3B-FE05-DB38-0C0B-77A489812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5509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4740A-493C-431C-84C8-EB3994FD74B0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7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7CEA798-4882-4971-A38B-7D04AE21B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 b="80757"/>
          <a:stretch/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62D7464-8945-4FE2-AC81-455F44E1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042" y="562147"/>
            <a:ext cx="1603375" cy="5558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6682CD7-F573-4F4D-81EF-DE50F050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74" y="25003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10B95E-3AF1-405D-B3BD-DCF2D79ED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CF6DAC-2CDA-4E72-B4A6-06DC09BE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5142D6-B9FD-44A8-8EBC-D2A022E3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1CAC0-860B-4EC4-AFC4-10333151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6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8EA7E2-9C24-45E6-A98F-36D478222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E48FD4-DD76-4558-A7C9-529C192BC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112024-4181-4A48-8BD3-263377F1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23C9D-6985-4DEF-A224-6CA547C0C117}" type="datetimeFigureOut">
              <a:rPr lang="fr-CA" smtClean="0"/>
              <a:pPr/>
              <a:t>2024-12-11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536EAB-CF3B-4BDB-B68B-61488F5C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74879B-6B94-4B88-974F-C61CE4AA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F5460C-EE2E-40B5-8D1F-4AD42689D6AE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837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08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5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958F6E2-9F24-4713-8A48-40233EF2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749107-9239-4EFC-A4E4-1093391FC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2D64C-C85C-43E9-AA6A-81A94F65A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72B00-F929-4978-8824-9198F3C2AC40}" type="datetimeFigureOut">
              <a:rPr lang="fr-CA" smtClean="0"/>
              <a:t>2024-12-11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75952-3A13-4496-941A-663F76C96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91139C-4F84-46D8-8604-CC1BADB08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24FF3-0058-4C6B-97F4-22FA5C94CA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624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2BEEA8-3CBF-D34E-9C71-AE04186F8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1ECDDAD-41E7-F14E-AC40-1075DB928ADF}"/>
              </a:ext>
            </a:extLst>
          </p:cNvPr>
          <p:cNvSpPr txBox="1">
            <a:spLocks/>
          </p:cNvSpPr>
          <p:nvPr/>
        </p:nvSpPr>
        <p:spPr>
          <a:xfrm>
            <a:off x="1" y="3238500"/>
            <a:ext cx="12192000" cy="1081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Analyse de groupe ​lait 2019</a:t>
            </a:r>
            <a:endParaRPr lang="en-US" sz="480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4980F19-A969-1242-864C-13BE9F97F192}"/>
              </a:ext>
            </a:extLst>
          </p:cNvPr>
          <p:cNvSpPr txBox="1">
            <a:spLocks/>
          </p:cNvSpPr>
          <p:nvPr/>
        </p:nvSpPr>
        <p:spPr>
          <a:xfrm>
            <a:off x="1847849" y="5943600"/>
            <a:ext cx="6257926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fr-CA" sz="18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Avec la participation financière du​</a:t>
            </a:r>
            <a:endParaRPr lang="en-US" sz="18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BE65EC-B230-5743-A87C-9F8B9786E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866" y="5614692"/>
            <a:ext cx="2022610" cy="7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8007E8A-BC93-C54D-9559-4DDE50150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327" cy="688855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2236C1-5256-724B-A324-114AC3B2D9F0}"/>
              </a:ext>
            </a:extLst>
          </p:cNvPr>
          <p:cNvSpPr txBox="1">
            <a:spLocks/>
          </p:cNvSpPr>
          <p:nvPr/>
        </p:nvSpPr>
        <p:spPr>
          <a:xfrm>
            <a:off x="1" y="2880000"/>
            <a:ext cx="12192000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err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Trouver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4800" b="1" err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lait’quilibre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 ​du </a:t>
            </a:r>
            <a:r>
              <a:rPr lang="en-US" sz="4800" b="1" err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secteur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4800" b="1" err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laitier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0439126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E8AA78C-85D8-4B4F-8027-6487D023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327" cy="68885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F1CB32-DF71-414C-AC83-0D81429EA584}"/>
              </a:ext>
            </a:extLst>
          </p:cNvPr>
          <p:cNvSpPr txBox="1">
            <a:spLocks/>
          </p:cNvSpPr>
          <p:nvPr/>
        </p:nvSpPr>
        <p:spPr>
          <a:xfrm>
            <a:off x="1838325" y="1257300"/>
            <a:ext cx="10353676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Lait’quilibre</a:t>
            </a:r>
            <a:r>
              <a:rPr lang="en-US" sz="4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du​ </a:t>
            </a:r>
            <a:r>
              <a:rPr lang="en-US" sz="4800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secteur</a:t>
            </a:r>
            <a:r>
              <a:rPr lang="en-US" sz="4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cultures​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9358C-BD58-6746-BE4A-D33C899ED3AC}"/>
              </a:ext>
            </a:extLst>
          </p:cNvPr>
          <p:cNvSpPr/>
          <p:nvPr/>
        </p:nvSpPr>
        <p:spPr>
          <a:xfrm>
            <a:off x="1838325" y="2632413"/>
            <a:ext cx="8801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Coût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des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opérations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culturales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/ ha : </a:t>
            </a:r>
            <a:r>
              <a:rPr lang="en-US" sz="2800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  <a:br>
              <a:rPr lang="en-US" sz="2800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700 $/ha et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moins</a:t>
            </a:r>
            <a:r>
              <a:rPr lang="en-US" sz="2800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Coût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de production du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foin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et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maïs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-ensilage : </a:t>
            </a:r>
            <a:b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tête 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à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199 $/tm et 156 $/tm</a:t>
            </a:r>
            <a:r>
              <a:rPr lang="en-US" sz="2800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Rendement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du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foin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et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maïs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-ensilage : </a:t>
            </a:r>
            <a:b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tête </a:t>
            </a:r>
            <a:r>
              <a:rPr lang="en-US" sz="2800" u="none" strike="noStrike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à</a:t>
            </a:r>
            <a:r>
              <a:rPr lang="en-US" sz="2800" u="none" strike="noStrike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7.3 t/ha et 13.5 t/ha </a:t>
            </a:r>
            <a:r>
              <a:rPr lang="en-US" sz="2800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086119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3AD64-4888-544A-8A15-7A556CEB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328" cy="68885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933EDF-D456-A440-8777-F9E2792AEA27}"/>
              </a:ext>
            </a:extLst>
          </p:cNvPr>
          <p:cNvSpPr txBox="1">
            <a:spLocks/>
          </p:cNvSpPr>
          <p:nvPr/>
        </p:nvSpPr>
        <p:spPr>
          <a:xfrm>
            <a:off x="457201" y="200025"/>
            <a:ext cx="8039100" cy="1152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Charges variables : </a:t>
            </a:r>
            <a:br>
              <a:rPr lang="en-US" sz="2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2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7 % de difference entre les 2 groupes​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8C1A4F-76AB-664F-9578-C923C31E6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739" y="695218"/>
            <a:ext cx="1603375" cy="5558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C6A52C-89F3-374E-9E42-5A7C66761C6F}"/>
              </a:ext>
            </a:extLst>
          </p:cNvPr>
          <p:cNvSpPr/>
          <p:nvPr/>
        </p:nvSpPr>
        <p:spPr>
          <a:xfrm>
            <a:off x="457202" y="2828835"/>
            <a:ext cx="10012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A" sz="2800" u="none" strike="noStrike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 de « </a:t>
            </a:r>
            <a:r>
              <a:rPr lang="fr-CA" sz="2800" u="none" strike="noStrike" err="1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silver</a:t>
            </a:r>
            <a:r>
              <a:rPr lang="fr-CA" sz="2800" u="none" strike="noStrike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</a:t>
            </a:r>
            <a:r>
              <a:rPr lang="fr-CA" sz="2800" u="none" strike="noStrike" err="1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bullet</a:t>
            </a:r>
            <a:r>
              <a:rPr lang="fr-CA" sz="2800" u="none" strike="noStrike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» ou de recette miracle, faut faire </a:t>
            </a:r>
            <a:br>
              <a:rPr lang="fr-CA" sz="2800" u="none" strike="noStrike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fr-CA" sz="2800" u="none" strike="noStrike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 plus avec ce que vous avez et optimiser votre propre structure/système.</a:t>
            </a:r>
            <a:r>
              <a:rPr lang="en-US" sz="2800">
                <a:solidFill>
                  <a:srgbClr val="5B5B5B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71423358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FC142C8-A654-384C-8466-BC272C7B9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327" cy="68885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3E473A-27BB-3742-A8AB-49631F5DF0C0}"/>
              </a:ext>
            </a:extLst>
          </p:cNvPr>
          <p:cNvSpPr txBox="1">
            <a:spLocks/>
          </p:cNvSpPr>
          <p:nvPr/>
        </p:nvSpPr>
        <p:spPr>
          <a:xfrm>
            <a:off x="1" y="2880000"/>
            <a:ext cx="12192000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Trouver</a:t>
            </a:r>
            <a:r>
              <a:rPr lang="en-US" sz="4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</a:t>
            </a:r>
            <a:r>
              <a:rPr lang="en-US" sz="4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lait’quilibre</a:t>
            </a:r>
            <a:r>
              <a:rPr lang="en-US" sz="4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de </a:t>
            </a:r>
            <a:r>
              <a:rPr lang="en-US" sz="4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  <a:r>
              <a:rPr lang="en-US" sz="4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votre</a:t>
            </a:r>
            <a:r>
              <a:rPr lang="en-US" sz="4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</a:t>
            </a:r>
            <a:r>
              <a:rPr lang="en-US" sz="4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entreprise</a:t>
            </a:r>
            <a:r>
              <a:rPr lang="en-US" sz="4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21424954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F2E35A9-2AB3-444A-B608-23CAEA78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46325" cy="6888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449534-E1FE-1B4A-8101-D66D91800A58}"/>
              </a:ext>
            </a:extLst>
          </p:cNvPr>
          <p:cNvSpPr txBox="1">
            <a:spLocks/>
          </p:cNvSpPr>
          <p:nvPr/>
        </p:nvSpPr>
        <p:spPr>
          <a:xfrm>
            <a:off x="1838325" y="1257300"/>
            <a:ext cx="10353676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Description </a:t>
            </a:r>
            <a:r>
              <a:rPr lang="en-US" sz="4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  <a:r>
              <a:rPr lang="en-US" sz="4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 </a:t>
            </a:r>
            <a:r>
              <a:rPr lang="en-US" sz="4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groupes</a:t>
            </a:r>
            <a:endParaRPr lang="en-US" sz="480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2A1DF3-8A43-6647-87B2-AD13AFF55309}"/>
              </a:ext>
            </a:extLst>
          </p:cNvPr>
          <p:cNvSpPr/>
          <p:nvPr/>
        </p:nvSpPr>
        <p:spPr>
          <a:xfrm>
            <a:off x="1838325" y="2632413"/>
            <a:ext cx="8801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r-CA" sz="2800">
                <a:solidFill>
                  <a:schemeClr val="bg1"/>
                </a:solidFill>
              </a:rPr>
              <a:t>Groupe moyenne </a:t>
            </a:r>
            <a:r>
              <a:rPr lang="en-US" sz="2800">
                <a:solidFill>
                  <a:schemeClr val="bg1"/>
                </a:solidFill>
              </a:rPr>
              <a:t>​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fr-CA" sz="2800">
                <a:solidFill>
                  <a:schemeClr val="bg1"/>
                </a:solidFill>
              </a:rPr>
              <a:t>de 2015 à 2019 de 128 entreprises</a:t>
            </a:r>
            <a:r>
              <a:rPr lang="en-US" sz="2800">
                <a:solidFill>
                  <a:schemeClr val="bg1"/>
                </a:solidFill>
              </a:rPr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r-CA" sz="2800">
                <a:solidFill>
                  <a:schemeClr val="bg1"/>
                </a:solidFill>
              </a:rPr>
              <a:t>Groupe de tête </a:t>
            </a:r>
            <a:r>
              <a:rPr lang="fr-FR" sz="2800">
                <a:solidFill>
                  <a:schemeClr val="bg1"/>
                </a:solidFill>
              </a:rPr>
              <a:t>​</a:t>
            </a:r>
            <a:br>
              <a:rPr lang="fr-FR" sz="2800">
                <a:solidFill>
                  <a:schemeClr val="bg1"/>
                </a:solidFill>
              </a:rPr>
            </a:br>
            <a:r>
              <a:rPr lang="fr-CA" sz="2800">
                <a:solidFill>
                  <a:schemeClr val="bg1"/>
                </a:solidFill>
              </a:rPr>
              <a:t>de 2015 à 2019 de 25 entreprises</a:t>
            </a:r>
            <a:r>
              <a:rPr lang="fr-FR" sz="2800">
                <a:solidFill>
                  <a:schemeClr val="bg1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2737698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3E6C70-F9F8-5543-8107-BFDF00752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143"/>
          <a:stretch/>
        </p:blipFill>
        <p:spPr>
          <a:xfrm>
            <a:off x="0" y="-15280"/>
            <a:ext cx="12246328" cy="1367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631AE-D53A-044D-A0BC-5C893C267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739" y="694171"/>
            <a:ext cx="1603375" cy="557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3AD826-EBE6-3D42-8E58-42465967E959}"/>
              </a:ext>
            </a:extLst>
          </p:cNvPr>
          <p:cNvSpPr/>
          <p:nvPr/>
        </p:nvSpPr>
        <p:spPr>
          <a:xfrm>
            <a:off x="457202" y="2105452"/>
            <a:ext cx="10012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A" sz="2800">
                <a:solidFill>
                  <a:srgbClr val="5B5B5B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 fermes du groupe de tête évolution sont en mesure de subir une baisse de 13 $/Hl (taux de gras de 4,19 %) et de couvrir encore leur coût de production. Cela sans rien changer dans les opérations ou les façons de faire.</a:t>
            </a:r>
            <a:r>
              <a:rPr lang="en-US" sz="2800">
                <a:solidFill>
                  <a:srgbClr val="5B5B5B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  <a:p>
            <a:pPr fontAlgn="base"/>
            <a:r>
              <a:rPr lang="fr-CA" sz="2800">
                <a:solidFill>
                  <a:srgbClr val="5B5B5B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  <a:p>
            <a:pPr fontAlgn="base"/>
            <a:r>
              <a:rPr lang="fr-CA" sz="2800">
                <a:solidFill>
                  <a:srgbClr val="5B5B5B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Chez vous, quelle est votre marge de manœuvre ? </a:t>
            </a:r>
            <a:r>
              <a:rPr lang="en-US" sz="2800">
                <a:solidFill>
                  <a:srgbClr val="5B5B5B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302F9-7570-C343-BA2A-2E4BD1A08D22}"/>
              </a:ext>
            </a:extLst>
          </p:cNvPr>
          <p:cNvSpPr txBox="1">
            <a:spLocks/>
          </p:cNvSpPr>
          <p:nvPr/>
        </p:nvSpPr>
        <p:spPr>
          <a:xfrm>
            <a:off x="457201" y="533400"/>
            <a:ext cx="803910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Pandémie</a:t>
            </a:r>
            <a:r>
              <a:rPr lang="en-US" sz="2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: </a:t>
            </a:r>
            <a:r>
              <a:rPr lang="en-US" sz="2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contrôle</a:t>
            </a:r>
            <a:r>
              <a:rPr lang="en-US" sz="2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du </a:t>
            </a:r>
            <a:r>
              <a:rPr lang="en-US" sz="2800" b="1" err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coût</a:t>
            </a:r>
            <a:r>
              <a:rPr lang="en-US" sz="2800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de production</a:t>
            </a:r>
            <a:r>
              <a:rPr lang="en-US" sz="28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8605482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4F8D31BB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1_2957123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2.wdp"/><Relationship Id="rId5" Type="http://schemas.openxmlformats.org/officeDocument/2006/relationships/tags" Target="../tags/tag5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1.xml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EB444B6B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27E28-A4B0-575D-F47B-BB1099172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07380"/>
          </a:xfrm>
        </p:spPr>
        <p:txBody>
          <a:bodyPr>
            <a:noAutofit/>
          </a:bodyPr>
          <a:lstStyle/>
          <a:p>
            <a:r>
              <a:rPr lang="fr-C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Possibilités en lien avec l’utilisation des céréales à la ferme dans un contexte de changements climatiques</a:t>
            </a:r>
            <a:br>
              <a:rPr lang="fr-C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2F5277-5B6C-BCBC-E5CC-C63DCCE16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0107"/>
            <a:ext cx="9144000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CA" dirty="0">
                <a:solidFill>
                  <a:srgbClr val="FFFFFF"/>
                </a:solidFill>
                <a:latin typeface="Aptos" panose="020B0004020202020204" pitchFamily="34" charset="0"/>
              </a:rPr>
              <a:t>Camille Ross</a:t>
            </a:r>
          </a:p>
          <a:p>
            <a:r>
              <a:rPr lang="fr-CA" dirty="0">
                <a:solidFill>
                  <a:srgbClr val="FFFFFF"/>
                </a:solidFill>
                <a:latin typeface="Aptos" panose="020B0004020202020204" pitchFamily="34" charset="0"/>
              </a:rPr>
              <a:t>13 décembre 2024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E671FD77-20D0-6423-0DB8-116E5623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4" y="349644"/>
            <a:ext cx="3073558" cy="10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6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619C6-9ED7-3840-F1EB-49E6CA192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730691-C729-9B69-45E3-EFD06A65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Mycotoxines</a:t>
            </a:r>
          </a:p>
        </p:txBody>
      </p:sp>
      <p:grpSp>
        <p:nvGrpSpPr>
          <p:cNvPr id="6" name="Group 91">
            <a:extLst>
              <a:ext uri="{FF2B5EF4-FFF2-40B4-BE49-F238E27FC236}">
                <a16:creationId xmlns:a16="http://schemas.microsoft.com/office/drawing/2014/main" id="{87A0D31A-1D19-046A-2D83-C3A28F930ABB}"/>
              </a:ext>
            </a:extLst>
          </p:cNvPr>
          <p:cNvGrpSpPr/>
          <p:nvPr/>
        </p:nvGrpSpPr>
        <p:grpSpPr>
          <a:xfrm>
            <a:off x="532612" y="3429000"/>
            <a:ext cx="3527748" cy="1689652"/>
            <a:chOff x="8110636" y="1582762"/>
            <a:chExt cx="1544448" cy="692088"/>
          </a:xfrm>
        </p:grpSpPr>
        <p:sp>
          <p:nvSpPr>
            <p:cNvPr id="7" name="Freeform: Shape 43">
              <a:extLst>
                <a:ext uri="{FF2B5EF4-FFF2-40B4-BE49-F238E27FC236}">
                  <a16:creationId xmlns:a16="http://schemas.microsoft.com/office/drawing/2014/main" id="{0863305E-B821-07B5-78BC-4FFC8EE1A339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51">
              <a:extLst>
                <a:ext uri="{FF2B5EF4-FFF2-40B4-BE49-F238E27FC236}">
                  <a16:creationId xmlns:a16="http://schemas.microsoft.com/office/drawing/2014/main" id="{F85A62F8-93F5-19CF-BA40-382944AFF0F1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151">
            <a:extLst>
              <a:ext uri="{FF2B5EF4-FFF2-40B4-BE49-F238E27FC236}">
                <a16:creationId xmlns:a16="http://schemas.microsoft.com/office/drawing/2014/main" id="{5945C2FE-E027-5362-ED64-ADAE7C8490A9}"/>
              </a:ext>
            </a:extLst>
          </p:cNvPr>
          <p:cNvSpPr txBox="1"/>
          <p:nvPr/>
        </p:nvSpPr>
        <p:spPr>
          <a:xfrm>
            <a:off x="831574" y="3702443"/>
            <a:ext cx="2920674" cy="12174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Mycotoxines</a:t>
            </a:r>
            <a:endParaRPr lang="en-US" sz="2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F625D62-F76A-53FD-4436-A821F5C330AA}"/>
              </a:ext>
            </a:extLst>
          </p:cNvPr>
          <p:cNvSpPr txBox="1"/>
          <p:nvPr/>
        </p:nvSpPr>
        <p:spPr>
          <a:xfrm>
            <a:off x="4613683" y="1638560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Qui?/Quoi?/Comment?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E11A0E05-3579-A2FE-CF9A-9237A60182B3}"/>
              </a:ext>
            </a:extLst>
          </p:cNvPr>
          <p:cNvSpPr txBox="1"/>
          <p:nvPr/>
        </p:nvSpPr>
        <p:spPr>
          <a:xfrm>
            <a:off x="8135606" y="1429974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Mesures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contrôle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4" name="Group 189">
            <a:extLst>
              <a:ext uri="{FF2B5EF4-FFF2-40B4-BE49-F238E27FC236}">
                <a16:creationId xmlns:a16="http://schemas.microsoft.com/office/drawing/2014/main" id="{CF4CBEC3-DD70-D1E8-72AE-8877D3606C94}"/>
              </a:ext>
            </a:extLst>
          </p:cNvPr>
          <p:cNvGrpSpPr/>
          <p:nvPr/>
        </p:nvGrpSpPr>
        <p:grpSpPr>
          <a:xfrm>
            <a:off x="5043176" y="2274625"/>
            <a:ext cx="2136321" cy="911411"/>
            <a:chOff x="609441" y="2264634"/>
            <a:chExt cx="1801113" cy="558577"/>
          </a:xfrm>
        </p:grpSpPr>
        <p:sp>
          <p:nvSpPr>
            <p:cNvPr id="15" name="Freeform: Shape 93">
              <a:extLst>
                <a:ext uri="{FF2B5EF4-FFF2-40B4-BE49-F238E27FC236}">
                  <a16:creationId xmlns:a16="http://schemas.microsoft.com/office/drawing/2014/main" id="{6658D54F-523D-2EE5-7BFA-0084FB6C8B7D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6" name="Freeform: Shape 94">
              <a:extLst>
                <a:ext uri="{FF2B5EF4-FFF2-40B4-BE49-F238E27FC236}">
                  <a16:creationId xmlns:a16="http://schemas.microsoft.com/office/drawing/2014/main" id="{CCBDF3AF-66E6-47AB-D5D8-CEA39759B15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7" name="TextBox 157">
              <a:extLst>
                <a:ext uri="{FF2B5EF4-FFF2-40B4-BE49-F238E27FC236}">
                  <a16:creationId xmlns:a16="http://schemas.microsoft.com/office/drawing/2014/main" id="{6D176883-E785-47B3-5F49-D6EB253E1EC0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DON</a:t>
              </a:r>
            </a:p>
          </p:txBody>
        </p:sp>
      </p:grpSp>
      <p:grpSp>
        <p:nvGrpSpPr>
          <p:cNvPr id="18" name="Group 189">
            <a:extLst>
              <a:ext uri="{FF2B5EF4-FFF2-40B4-BE49-F238E27FC236}">
                <a16:creationId xmlns:a16="http://schemas.microsoft.com/office/drawing/2014/main" id="{61286586-3BF0-7E64-6E13-89E560724629}"/>
              </a:ext>
            </a:extLst>
          </p:cNvPr>
          <p:cNvGrpSpPr/>
          <p:nvPr/>
        </p:nvGrpSpPr>
        <p:grpSpPr>
          <a:xfrm>
            <a:off x="5065139" y="3855449"/>
            <a:ext cx="2136321" cy="911411"/>
            <a:chOff x="609441" y="2264634"/>
            <a:chExt cx="1801113" cy="558577"/>
          </a:xfrm>
        </p:grpSpPr>
        <p:sp>
          <p:nvSpPr>
            <p:cNvPr id="19" name="Freeform: Shape 93">
              <a:extLst>
                <a:ext uri="{FF2B5EF4-FFF2-40B4-BE49-F238E27FC236}">
                  <a16:creationId xmlns:a16="http://schemas.microsoft.com/office/drawing/2014/main" id="{5D8195E3-C2C6-13EF-84B9-B9E2B58A30D7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0" name="Freeform: Shape 94">
              <a:extLst>
                <a:ext uri="{FF2B5EF4-FFF2-40B4-BE49-F238E27FC236}">
                  <a16:creationId xmlns:a16="http://schemas.microsoft.com/office/drawing/2014/main" id="{242ED4C3-BAD3-D502-C094-F8EF834ACC00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1" name="TextBox 157">
              <a:extLst>
                <a:ext uri="{FF2B5EF4-FFF2-40B4-BE49-F238E27FC236}">
                  <a16:creationId xmlns:a16="http://schemas.microsoft.com/office/drawing/2014/main" id="{3A275B4D-3683-182B-8107-529C02016584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Zéaralénone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Group 189">
            <a:extLst>
              <a:ext uri="{FF2B5EF4-FFF2-40B4-BE49-F238E27FC236}">
                <a16:creationId xmlns:a16="http://schemas.microsoft.com/office/drawing/2014/main" id="{9C3A9AF3-5A59-0039-5F26-3DDE55FCED74}"/>
              </a:ext>
            </a:extLst>
          </p:cNvPr>
          <p:cNvGrpSpPr/>
          <p:nvPr/>
        </p:nvGrpSpPr>
        <p:grpSpPr>
          <a:xfrm>
            <a:off x="5087102" y="5492799"/>
            <a:ext cx="2136321" cy="911411"/>
            <a:chOff x="609441" y="2264634"/>
            <a:chExt cx="1801113" cy="558577"/>
          </a:xfrm>
        </p:grpSpPr>
        <p:sp>
          <p:nvSpPr>
            <p:cNvPr id="23" name="Freeform: Shape 93">
              <a:extLst>
                <a:ext uri="{FF2B5EF4-FFF2-40B4-BE49-F238E27FC236}">
                  <a16:creationId xmlns:a16="http://schemas.microsoft.com/office/drawing/2014/main" id="{AB113547-6B6C-11E9-F4C3-E7D0C388DB75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4" name="Freeform: Shape 94">
              <a:extLst>
                <a:ext uri="{FF2B5EF4-FFF2-40B4-BE49-F238E27FC236}">
                  <a16:creationId xmlns:a16="http://schemas.microsoft.com/office/drawing/2014/main" id="{F4261CB7-816B-802A-FC7B-82AEF9BB1E00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5" name="TextBox 157">
              <a:extLst>
                <a:ext uri="{FF2B5EF4-FFF2-40B4-BE49-F238E27FC236}">
                  <a16:creationId xmlns:a16="http://schemas.microsoft.com/office/drawing/2014/main" id="{68578E8D-7644-5A4F-5FA3-B41694C41C41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T2/HT2</a:t>
              </a: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936E5FAA-969A-8EE8-3B2B-507D0C402351}"/>
              </a:ext>
            </a:extLst>
          </p:cNvPr>
          <p:cNvGrpSpPr/>
          <p:nvPr/>
        </p:nvGrpSpPr>
        <p:grpSpPr>
          <a:xfrm>
            <a:off x="4345332" y="2715112"/>
            <a:ext cx="634291" cy="3233393"/>
            <a:chOff x="4590852" y="2290713"/>
            <a:chExt cx="801279" cy="3233393"/>
          </a:xfrm>
        </p:grpSpPr>
        <p:sp>
          <p:nvSpPr>
            <p:cNvPr id="27" name="Freeform: Shape 176">
              <a:extLst>
                <a:ext uri="{FF2B5EF4-FFF2-40B4-BE49-F238E27FC236}">
                  <a16:creationId xmlns:a16="http://schemas.microsoft.com/office/drawing/2014/main" id="{51C6E950-5F36-7B0A-B50A-0AC137EF272F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177">
              <a:extLst>
                <a:ext uri="{FF2B5EF4-FFF2-40B4-BE49-F238E27FC236}">
                  <a16:creationId xmlns:a16="http://schemas.microsoft.com/office/drawing/2014/main" id="{1EDE3592-C49D-C5D3-5610-A20CE9986943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8DD01D9D-41A7-0FDC-91C1-2FFF31B8F4F0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189">
            <a:extLst>
              <a:ext uri="{FF2B5EF4-FFF2-40B4-BE49-F238E27FC236}">
                <a16:creationId xmlns:a16="http://schemas.microsoft.com/office/drawing/2014/main" id="{D7E5AE39-AEAF-0410-CFB4-3B787712B26D}"/>
              </a:ext>
            </a:extLst>
          </p:cNvPr>
          <p:cNvGrpSpPr/>
          <p:nvPr/>
        </p:nvGrpSpPr>
        <p:grpSpPr>
          <a:xfrm>
            <a:off x="8535123" y="2145202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1" name="Freeform: Shape 93">
              <a:extLst>
                <a:ext uri="{FF2B5EF4-FFF2-40B4-BE49-F238E27FC236}">
                  <a16:creationId xmlns:a16="http://schemas.microsoft.com/office/drawing/2014/main" id="{7A2CEAC3-E2F9-737A-30DA-1D0B558DC6DD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2" name="Freeform: Shape 94">
              <a:extLst>
                <a:ext uri="{FF2B5EF4-FFF2-40B4-BE49-F238E27FC236}">
                  <a16:creationId xmlns:a16="http://schemas.microsoft.com/office/drawing/2014/main" id="{3E28ADC9-D020-A19E-A10F-E9F176B7F462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3" name="TextBox 157">
              <a:extLst>
                <a:ext uri="{FF2B5EF4-FFF2-40B4-BE49-F238E27FC236}">
                  <a16:creationId xmlns:a16="http://schemas.microsoft.com/office/drawing/2014/main" id="{C5DED4AF-EB68-475F-B6E2-34D5F021CF46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Assurance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récolte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4" name="Group 189">
            <a:extLst>
              <a:ext uri="{FF2B5EF4-FFF2-40B4-BE49-F238E27FC236}">
                <a16:creationId xmlns:a16="http://schemas.microsoft.com/office/drawing/2014/main" id="{5AC91CEE-F898-5CAE-3E8D-7E97AB02EB60}"/>
              </a:ext>
            </a:extLst>
          </p:cNvPr>
          <p:cNvGrpSpPr/>
          <p:nvPr/>
        </p:nvGrpSpPr>
        <p:grpSpPr>
          <a:xfrm>
            <a:off x="8514084" y="3209103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5" name="Freeform: Shape 93">
              <a:extLst>
                <a:ext uri="{FF2B5EF4-FFF2-40B4-BE49-F238E27FC236}">
                  <a16:creationId xmlns:a16="http://schemas.microsoft.com/office/drawing/2014/main" id="{F70F5462-315C-0FB2-D574-AF25CAEE76FB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6" name="Freeform: Shape 94">
              <a:extLst>
                <a:ext uri="{FF2B5EF4-FFF2-40B4-BE49-F238E27FC236}">
                  <a16:creationId xmlns:a16="http://schemas.microsoft.com/office/drawing/2014/main" id="{4CF17675-154E-B96F-2D2B-4C49A43F26E8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7" name="TextBox 157">
              <a:extLst>
                <a:ext uri="{FF2B5EF4-FFF2-40B4-BE49-F238E27FC236}">
                  <a16:creationId xmlns:a16="http://schemas.microsoft.com/office/drawing/2014/main" id="{A881F5DB-9EF3-ADC4-CF9B-40E1EA99624D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Échantillonner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8" name="Group 189">
            <a:extLst>
              <a:ext uri="{FF2B5EF4-FFF2-40B4-BE49-F238E27FC236}">
                <a16:creationId xmlns:a16="http://schemas.microsoft.com/office/drawing/2014/main" id="{EFBC515E-A8B9-90C7-8172-7A7D1586AC7E}"/>
              </a:ext>
            </a:extLst>
          </p:cNvPr>
          <p:cNvGrpSpPr/>
          <p:nvPr/>
        </p:nvGrpSpPr>
        <p:grpSpPr>
          <a:xfrm>
            <a:off x="8557086" y="4268941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9" name="Freeform: Shape 93">
              <a:extLst>
                <a:ext uri="{FF2B5EF4-FFF2-40B4-BE49-F238E27FC236}">
                  <a16:creationId xmlns:a16="http://schemas.microsoft.com/office/drawing/2014/main" id="{ACFB6EEE-A961-2FFA-DFB2-42365CFC935A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E62E9BD6-1CC5-4D25-8A8B-3EE5871C4481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1" name="TextBox 157">
              <a:extLst>
                <a:ext uri="{FF2B5EF4-FFF2-40B4-BE49-F238E27FC236}">
                  <a16:creationId xmlns:a16="http://schemas.microsoft.com/office/drawing/2014/main" id="{933AF067-BCFE-5BED-FA21-30839F215441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Répartir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son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risque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2" name="Group 189">
            <a:extLst>
              <a:ext uri="{FF2B5EF4-FFF2-40B4-BE49-F238E27FC236}">
                <a16:creationId xmlns:a16="http://schemas.microsoft.com/office/drawing/2014/main" id="{8CF7F2C8-C86F-52D9-A8F4-7537BE08A720}"/>
              </a:ext>
            </a:extLst>
          </p:cNvPr>
          <p:cNvGrpSpPr/>
          <p:nvPr/>
        </p:nvGrpSpPr>
        <p:grpSpPr>
          <a:xfrm>
            <a:off x="8583407" y="5336905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43" name="Freeform: Shape 93">
              <a:extLst>
                <a:ext uri="{FF2B5EF4-FFF2-40B4-BE49-F238E27FC236}">
                  <a16:creationId xmlns:a16="http://schemas.microsoft.com/office/drawing/2014/main" id="{8CA8035B-1113-088A-9133-A2B7AA8BA138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4" name="Freeform: Shape 94">
              <a:extLst>
                <a:ext uri="{FF2B5EF4-FFF2-40B4-BE49-F238E27FC236}">
                  <a16:creationId xmlns:a16="http://schemas.microsoft.com/office/drawing/2014/main" id="{A3ADD358-079C-B3A4-1F2E-2D87A51B88A6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5" name="TextBox 157">
              <a:extLst>
                <a:ext uri="{FF2B5EF4-FFF2-40B4-BE49-F238E27FC236}">
                  <a16:creationId xmlns:a16="http://schemas.microsoft.com/office/drawing/2014/main" id="{8AD1E5D3-9934-A322-6BD4-0112ECAFB739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tourner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vers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d’autres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alternatives</a:t>
              </a:r>
            </a:p>
          </p:txBody>
        </p:sp>
      </p:grpSp>
      <p:sp>
        <p:nvSpPr>
          <p:cNvPr id="46" name="Freeform: Shape 165">
            <a:extLst>
              <a:ext uri="{FF2B5EF4-FFF2-40B4-BE49-F238E27FC236}">
                <a16:creationId xmlns:a16="http://schemas.microsoft.com/office/drawing/2014/main" id="{6987EF02-C492-FC20-C82E-F941F6DB432D}"/>
              </a:ext>
            </a:extLst>
          </p:cNvPr>
          <p:cNvSpPr/>
          <p:nvPr/>
        </p:nvSpPr>
        <p:spPr>
          <a:xfrm rot="15548366">
            <a:off x="7593821" y="3067106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166">
            <a:extLst>
              <a:ext uri="{FF2B5EF4-FFF2-40B4-BE49-F238E27FC236}">
                <a16:creationId xmlns:a16="http://schemas.microsoft.com/office/drawing/2014/main" id="{8633727E-10F4-C365-DCCC-E000CC150C3B}"/>
              </a:ext>
            </a:extLst>
          </p:cNvPr>
          <p:cNvSpPr/>
          <p:nvPr/>
        </p:nvSpPr>
        <p:spPr>
          <a:xfrm rot="17558783">
            <a:off x="7699488" y="3818545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174">
            <a:extLst>
              <a:ext uri="{FF2B5EF4-FFF2-40B4-BE49-F238E27FC236}">
                <a16:creationId xmlns:a16="http://schemas.microsoft.com/office/drawing/2014/main" id="{E64F189C-D867-87AD-9D45-F9F72B4ECB70}"/>
              </a:ext>
            </a:extLst>
          </p:cNvPr>
          <p:cNvSpPr/>
          <p:nvPr/>
        </p:nvSpPr>
        <p:spPr>
          <a:xfrm rot="5832872" flipV="1">
            <a:off x="7657068" y="4540361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175">
            <a:extLst>
              <a:ext uri="{FF2B5EF4-FFF2-40B4-BE49-F238E27FC236}">
                <a16:creationId xmlns:a16="http://schemas.microsoft.com/office/drawing/2014/main" id="{977CDD4C-3938-7735-CA0A-54258EB7B937}"/>
              </a:ext>
            </a:extLst>
          </p:cNvPr>
          <p:cNvSpPr/>
          <p:nvPr/>
        </p:nvSpPr>
        <p:spPr>
          <a:xfrm rot="3701716" flipV="1">
            <a:off x="7713975" y="4404022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6" grpId="0" animBg="1"/>
      <p:bldP spid="49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0594E6A-3DF3-3137-687A-94ADE948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Variabilité du rendement</a:t>
            </a:r>
          </a:p>
        </p:txBody>
      </p:sp>
      <p:grpSp>
        <p:nvGrpSpPr>
          <p:cNvPr id="6" name="Group 91">
            <a:extLst>
              <a:ext uri="{FF2B5EF4-FFF2-40B4-BE49-F238E27FC236}">
                <a16:creationId xmlns:a16="http://schemas.microsoft.com/office/drawing/2014/main" id="{8032281C-5AFA-1B94-6D0B-F2FDF64DEA51}"/>
              </a:ext>
            </a:extLst>
          </p:cNvPr>
          <p:cNvGrpSpPr/>
          <p:nvPr/>
        </p:nvGrpSpPr>
        <p:grpSpPr>
          <a:xfrm>
            <a:off x="532612" y="3429000"/>
            <a:ext cx="3527748" cy="1689652"/>
            <a:chOff x="8110636" y="1582762"/>
            <a:chExt cx="1544448" cy="692088"/>
          </a:xfrm>
        </p:grpSpPr>
        <p:sp>
          <p:nvSpPr>
            <p:cNvPr id="7" name="Freeform: Shape 43">
              <a:extLst>
                <a:ext uri="{FF2B5EF4-FFF2-40B4-BE49-F238E27FC236}">
                  <a16:creationId xmlns:a16="http://schemas.microsoft.com/office/drawing/2014/main" id="{7E6EB4B1-59CD-80C3-2793-3EDEAA119B45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51">
              <a:extLst>
                <a:ext uri="{FF2B5EF4-FFF2-40B4-BE49-F238E27FC236}">
                  <a16:creationId xmlns:a16="http://schemas.microsoft.com/office/drawing/2014/main" id="{54319700-B09B-CD65-47CD-6A5677CEE7AA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6E394C8E-83AC-E114-2BFB-B0C4A57BC3ED}"/>
              </a:ext>
            </a:extLst>
          </p:cNvPr>
          <p:cNvSpPr txBox="1"/>
          <p:nvPr/>
        </p:nvSpPr>
        <p:spPr>
          <a:xfrm>
            <a:off x="4613683" y="1638560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Qui?/Quoi?/Comment?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B9A94A06-7683-ABF9-BFB6-1F6E66249DD1}"/>
              </a:ext>
            </a:extLst>
          </p:cNvPr>
          <p:cNvSpPr txBox="1"/>
          <p:nvPr/>
        </p:nvSpPr>
        <p:spPr>
          <a:xfrm>
            <a:off x="8135606" y="1429974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Mesures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contrôle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4" name="Group 189">
            <a:extLst>
              <a:ext uri="{FF2B5EF4-FFF2-40B4-BE49-F238E27FC236}">
                <a16:creationId xmlns:a16="http://schemas.microsoft.com/office/drawing/2014/main" id="{8D6D46F8-BC06-821C-E37A-FF5144074C0B}"/>
              </a:ext>
            </a:extLst>
          </p:cNvPr>
          <p:cNvGrpSpPr/>
          <p:nvPr/>
        </p:nvGrpSpPr>
        <p:grpSpPr>
          <a:xfrm>
            <a:off x="5043176" y="2274625"/>
            <a:ext cx="2136321" cy="911411"/>
            <a:chOff x="609441" y="2264634"/>
            <a:chExt cx="1801113" cy="558577"/>
          </a:xfrm>
        </p:grpSpPr>
        <p:sp>
          <p:nvSpPr>
            <p:cNvPr id="15" name="Freeform: Shape 93">
              <a:extLst>
                <a:ext uri="{FF2B5EF4-FFF2-40B4-BE49-F238E27FC236}">
                  <a16:creationId xmlns:a16="http://schemas.microsoft.com/office/drawing/2014/main" id="{48BB42BC-2597-DC8A-7CC3-DAA208348E9D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6" name="Freeform: Shape 94">
              <a:extLst>
                <a:ext uri="{FF2B5EF4-FFF2-40B4-BE49-F238E27FC236}">
                  <a16:creationId xmlns:a16="http://schemas.microsoft.com/office/drawing/2014/main" id="{A9B20BED-A3B6-15A6-EBB9-4B5E316EF493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7" name="TextBox 157">
              <a:extLst>
                <a:ext uri="{FF2B5EF4-FFF2-40B4-BE49-F238E27FC236}">
                  <a16:creationId xmlns:a16="http://schemas.microsoft.com/office/drawing/2014/main" id="{05B71515-6DA2-CE57-3CFC-97C1A65A9A20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Régie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au champs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bouleversée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8" name="Group 189">
            <a:extLst>
              <a:ext uri="{FF2B5EF4-FFF2-40B4-BE49-F238E27FC236}">
                <a16:creationId xmlns:a16="http://schemas.microsoft.com/office/drawing/2014/main" id="{2C2D55C1-656C-C9E0-0966-7CEC2A12FC8B}"/>
              </a:ext>
            </a:extLst>
          </p:cNvPr>
          <p:cNvGrpSpPr/>
          <p:nvPr/>
        </p:nvGrpSpPr>
        <p:grpSpPr>
          <a:xfrm>
            <a:off x="5065139" y="3855449"/>
            <a:ext cx="2136321" cy="911411"/>
            <a:chOff x="609441" y="2264634"/>
            <a:chExt cx="1801113" cy="558577"/>
          </a:xfrm>
        </p:grpSpPr>
        <p:sp>
          <p:nvSpPr>
            <p:cNvPr id="19" name="Freeform: Shape 93">
              <a:extLst>
                <a:ext uri="{FF2B5EF4-FFF2-40B4-BE49-F238E27FC236}">
                  <a16:creationId xmlns:a16="http://schemas.microsoft.com/office/drawing/2014/main" id="{EA5795ED-D32C-FD23-A113-01AE588802B7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0" name="Freeform: Shape 94">
              <a:extLst>
                <a:ext uri="{FF2B5EF4-FFF2-40B4-BE49-F238E27FC236}">
                  <a16:creationId xmlns:a16="http://schemas.microsoft.com/office/drawing/2014/main" id="{0D6442CB-29CF-ED1E-96F9-483B95781248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1" name="TextBox 157">
              <a:extLst>
                <a:ext uri="{FF2B5EF4-FFF2-40B4-BE49-F238E27FC236}">
                  <a16:creationId xmlns:a16="http://schemas.microsoft.com/office/drawing/2014/main" id="{CDFE1682-8697-4B29-1855-E73670445B07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Impact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économique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sur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l’entreprise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Group 189">
            <a:extLst>
              <a:ext uri="{FF2B5EF4-FFF2-40B4-BE49-F238E27FC236}">
                <a16:creationId xmlns:a16="http://schemas.microsoft.com/office/drawing/2014/main" id="{904E4A8F-3EC9-EAAB-6E68-33D585B743A1}"/>
              </a:ext>
            </a:extLst>
          </p:cNvPr>
          <p:cNvGrpSpPr/>
          <p:nvPr/>
        </p:nvGrpSpPr>
        <p:grpSpPr>
          <a:xfrm>
            <a:off x="5087102" y="5492799"/>
            <a:ext cx="2136321" cy="911411"/>
            <a:chOff x="609441" y="2264634"/>
            <a:chExt cx="1801113" cy="558577"/>
          </a:xfrm>
        </p:grpSpPr>
        <p:sp>
          <p:nvSpPr>
            <p:cNvPr id="23" name="Freeform: Shape 93">
              <a:extLst>
                <a:ext uri="{FF2B5EF4-FFF2-40B4-BE49-F238E27FC236}">
                  <a16:creationId xmlns:a16="http://schemas.microsoft.com/office/drawing/2014/main" id="{4B7DF599-125D-FABF-DF4B-DC1C6B262B30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4" name="Freeform: Shape 94">
              <a:extLst>
                <a:ext uri="{FF2B5EF4-FFF2-40B4-BE49-F238E27FC236}">
                  <a16:creationId xmlns:a16="http://schemas.microsoft.com/office/drawing/2014/main" id="{E2902689-F016-F4D8-DF52-15CFF38F7C23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5" name="TextBox 157">
              <a:extLst>
                <a:ext uri="{FF2B5EF4-FFF2-40B4-BE49-F238E27FC236}">
                  <a16:creationId xmlns:a16="http://schemas.microsoft.com/office/drawing/2014/main" id="{95B177A8-CE31-465D-0774-4E9E2D5D4CEB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Valeur </a:t>
              </a:r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nutritionnel</a:t>
              </a:r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pour </a:t>
              </a:r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mon</a:t>
              </a:r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troupeau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034C27D9-86CA-AF96-DC5C-E649C1F93D30}"/>
              </a:ext>
            </a:extLst>
          </p:cNvPr>
          <p:cNvGrpSpPr/>
          <p:nvPr/>
        </p:nvGrpSpPr>
        <p:grpSpPr>
          <a:xfrm>
            <a:off x="4345332" y="2715112"/>
            <a:ext cx="634291" cy="3233393"/>
            <a:chOff x="4590852" y="2290713"/>
            <a:chExt cx="801279" cy="3233393"/>
          </a:xfrm>
        </p:grpSpPr>
        <p:sp>
          <p:nvSpPr>
            <p:cNvPr id="27" name="Freeform: Shape 176">
              <a:extLst>
                <a:ext uri="{FF2B5EF4-FFF2-40B4-BE49-F238E27FC236}">
                  <a16:creationId xmlns:a16="http://schemas.microsoft.com/office/drawing/2014/main" id="{AD3DE4D2-87C3-9CD5-8C2F-F2A1B1E1F2E6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177">
              <a:extLst>
                <a:ext uri="{FF2B5EF4-FFF2-40B4-BE49-F238E27FC236}">
                  <a16:creationId xmlns:a16="http://schemas.microsoft.com/office/drawing/2014/main" id="{A6546C6A-1756-177A-DC38-8F5FABF8754B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BCB0AF39-0B2C-8B1F-171C-3A9214622BF4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189">
            <a:extLst>
              <a:ext uri="{FF2B5EF4-FFF2-40B4-BE49-F238E27FC236}">
                <a16:creationId xmlns:a16="http://schemas.microsoft.com/office/drawing/2014/main" id="{B2ABDD67-15F0-3E5E-25E0-F4D99A7540B9}"/>
              </a:ext>
            </a:extLst>
          </p:cNvPr>
          <p:cNvGrpSpPr/>
          <p:nvPr/>
        </p:nvGrpSpPr>
        <p:grpSpPr>
          <a:xfrm>
            <a:off x="8535123" y="2145202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1" name="Freeform: Shape 93">
              <a:extLst>
                <a:ext uri="{FF2B5EF4-FFF2-40B4-BE49-F238E27FC236}">
                  <a16:creationId xmlns:a16="http://schemas.microsoft.com/office/drawing/2014/main" id="{4942657F-3444-F2BF-5033-46A6DC36180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2" name="Freeform: Shape 94">
              <a:extLst>
                <a:ext uri="{FF2B5EF4-FFF2-40B4-BE49-F238E27FC236}">
                  <a16:creationId xmlns:a16="http://schemas.microsoft.com/office/drawing/2014/main" id="{E562ABE7-F1AF-9C69-441E-E7CC4C7EECB1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3" name="TextBox 157">
              <a:extLst>
                <a:ext uri="{FF2B5EF4-FFF2-40B4-BE49-F238E27FC236}">
                  <a16:creationId xmlns:a16="http://schemas.microsoft.com/office/drawing/2014/main" id="{CDE00477-58CD-F932-11A2-F983A2BBCC70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Assurance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récolte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/ASRA</a:t>
              </a:r>
            </a:p>
          </p:txBody>
        </p:sp>
      </p:grpSp>
      <p:grpSp>
        <p:nvGrpSpPr>
          <p:cNvPr id="34" name="Group 189">
            <a:extLst>
              <a:ext uri="{FF2B5EF4-FFF2-40B4-BE49-F238E27FC236}">
                <a16:creationId xmlns:a16="http://schemas.microsoft.com/office/drawing/2014/main" id="{76AE57D4-6BEC-7F85-512C-2239FB7BF630}"/>
              </a:ext>
            </a:extLst>
          </p:cNvPr>
          <p:cNvGrpSpPr/>
          <p:nvPr/>
        </p:nvGrpSpPr>
        <p:grpSpPr>
          <a:xfrm>
            <a:off x="8514084" y="3209103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5" name="Freeform: Shape 93">
              <a:extLst>
                <a:ext uri="{FF2B5EF4-FFF2-40B4-BE49-F238E27FC236}">
                  <a16:creationId xmlns:a16="http://schemas.microsoft.com/office/drawing/2014/main" id="{E3958E95-6295-3F60-B05B-7CBF66496655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6" name="Freeform: Shape 94">
              <a:extLst>
                <a:ext uri="{FF2B5EF4-FFF2-40B4-BE49-F238E27FC236}">
                  <a16:creationId xmlns:a16="http://schemas.microsoft.com/office/drawing/2014/main" id="{448682C3-14DF-A10E-BACF-E570549B7C65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7" name="TextBox 157">
              <a:extLst>
                <a:ext uri="{FF2B5EF4-FFF2-40B4-BE49-F238E27FC236}">
                  <a16:creationId xmlns:a16="http://schemas.microsoft.com/office/drawing/2014/main" id="{C885E810-969E-8E0F-7FA1-D99EA4CF1C4F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Santé des sols</a:t>
              </a:r>
            </a:p>
          </p:txBody>
        </p:sp>
      </p:grpSp>
      <p:grpSp>
        <p:nvGrpSpPr>
          <p:cNvPr id="38" name="Group 189">
            <a:extLst>
              <a:ext uri="{FF2B5EF4-FFF2-40B4-BE49-F238E27FC236}">
                <a16:creationId xmlns:a16="http://schemas.microsoft.com/office/drawing/2014/main" id="{61F90D9B-4308-91AA-0A44-0D97CBEECCF7}"/>
              </a:ext>
            </a:extLst>
          </p:cNvPr>
          <p:cNvGrpSpPr/>
          <p:nvPr/>
        </p:nvGrpSpPr>
        <p:grpSpPr>
          <a:xfrm>
            <a:off x="8557086" y="4268941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9" name="Freeform: Shape 93">
              <a:extLst>
                <a:ext uri="{FF2B5EF4-FFF2-40B4-BE49-F238E27FC236}">
                  <a16:creationId xmlns:a16="http://schemas.microsoft.com/office/drawing/2014/main" id="{59D1D07F-8D38-8C45-07D3-47C802414C76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08D350EA-C880-BDAE-18F1-4B0D6C0E5220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1" name="TextBox 157">
              <a:extLst>
                <a:ext uri="{FF2B5EF4-FFF2-40B4-BE49-F238E27FC236}">
                  <a16:creationId xmlns:a16="http://schemas.microsoft.com/office/drawing/2014/main" id="{CB36AC19-5F2A-D4B7-BBE9-DD380FA1B485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Ajuster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ses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programmes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alimentaires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2" name="Group 189">
            <a:extLst>
              <a:ext uri="{FF2B5EF4-FFF2-40B4-BE49-F238E27FC236}">
                <a16:creationId xmlns:a16="http://schemas.microsoft.com/office/drawing/2014/main" id="{00F5A883-1D92-8A3B-755B-F412F563B589}"/>
              </a:ext>
            </a:extLst>
          </p:cNvPr>
          <p:cNvGrpSpPr/>
          <p:nvPr/>
        </p:nvGrpSpPr>
        <p:grpSpPr>
          <a:xfrm>
            <a:off x="8583407" y="5336905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43" name="Freeform: Shape 93">
              <a:extLst>
                <a:ext uri="{FF2B5EF4-FFF2-40B4-BE49-F238E27FC236}">
                  <a16:creationId xmlns:a16="http://schemas.microsoft.com/office/drawing/2014/main" id="{E7B7B258-C169-3DD2-EBAC-ECE8EF7016B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4" name="Freeform: Shape 94">
              <a:extLst>
                <a:ext uri="{FF2B5EF4-FFF2-40B4-BE49-F238E27FC236}">
                  <a16:creationId xmlns:a16="http://schemas.microsoft.com/office/drawing/2014/main" id="{E16ABB44-E893-E02D-6F39-9C3C2B59BA12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5" name="TextBox 157">
              <a:extLst>
                <a:ext uri="{FF2B5EF4-FFF2-40B4-BE49-F238E27FC236}">
                  <a16:creationId xmlns:a16="http://schemas.microsoft.com/office/drawing/2014/main" id="{87013562-B7C6-A2F8-AFA1-1B1B6572BE22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tourner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vers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d’autres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alternatives</a:t>
              </a:r>
            </a:p>
          </p:txBody>
        </p:sp>
      </p:grpSp>
      <p:sp>
        <p:nvSpPr>
          <p:cNvPr id="46" name="Freeform: Shape 165">
            <a:extLst>
              <a:ext uri="{FF2B5EF4-FFF2-40B4-BE49-F238E27FC236}">
                <a16:creationId xmlns:a16="http://schemas.microsoft.com/office/drawing/2014/main" id="{F595F85E-ABBB-CE55-F049-C4116D63DB4D}"/>
              </a:ext>
            </a:extLst>
          </p:cNvPr>
          <p:cNvSpPr/>
          <p:nvPr/>
        </p:nvSpPr>
        <p:spPr>
          <a:xfrm rot="15548366">
            <a:off x="7593821" y="3067106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166">
            <a:extLst>
              <a:ext uri="{FF2B5EF4-FFF2-40B4-BE49-F238E27FC236}">
                <a16:creationId xmlns:a16="http://schemas.microsoft.com/office/drawing/2014/main" id="{8BF3A352-93FA-F2EE-CC2C-BD3F2BBE95BB}"/>
              </a:ext>
            </a:extLst>
          </p:cNvPr>
          <p:cNvSpPr/>
          <p:nvPr/>
        </p:nvSpPr>
        <p:spPr>
          <a:xfrm rot="17558783">
            <a:off x="7699488" y="3818545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174">
            <a:extLst>
              <a:ext uri="{FF2B5EF4-FFF2-40B4-BE49-F238E27FC236}">
                <a16:creationId xmlns:a16="http://schemas.microsoft.com/office/drawing/2014/main" id="{6C2D183D-B66B-C655-8B15-C329877DCE5A}"/>
              </a:ext>
            </a:extLst>
          </p:cNvPr>
          <p:cNvSpPr/>
          <p:nvPr/>
        </p:nvSpPr>
        <p:spPr>
          <a:xfrm rot="5832872" flipV="1">
            <a:off x="7657068" y="4540361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175">
            <a:extLst>
              <a:ext uri="{FF2B5EF4-FFF2-40B4-BE49-F238E27FC236}">
                <a16:creationId xmlns:a16="http://schemas.microsoft.com/office/drawing/2014/main" id="{696A6BAD-C764-50E7-66BF-74F4752C9DEE}"/>
              </a:ext>
            </a:extLst>
          </p:cNvPr>
          <p:cNvSpPr/>
          <p:nvPr/>
        </p:nvSpPr>
        <p:spPr>
          <a:xfrm rot="3701716" flipV="1">
            <a:off x="7713975" y="4404022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152">
            <a:extLst>
              <a:ext uri="{FF2B5EF4-FFF2-40B4-BE49-F238E27FC236}">
                <a16:creationId xmlns:a16="http://schemas.microsoft.com/office/drawing/2014/main" id="{293285C3-E13A-AC66-7FC6-94E17F9DF933}"/>
              </a:ext>
            </a:extLst>
          </p:cNvPr>
          <p:cNvSpPr txBox="1"/>
          <p:nvPr/>
        </p:nvSpPr>
        <p:spPr>
          <a:xfrm>
            <a:off x="1053000" y="3800032"/>
            <a:ext cx="2544965" cy="96682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Variabilité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 du </a:t>
            </a:r>
            <a:r>
              <a:rPr lang="en-US" sz="2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rendement</a:t>
            </a:r>
            <a:endParaRPr lang="en-US" sz="2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53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6" grpId="0" animBg="1"/>
      <p:bldP spid="49" grpId="0" animBg="1"/>
      <p:bldP spid="51" grpId="0" animBg="1"/>
      <p:bldP spid="5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8EDE-CB3C-27C7-8E76-1400A511A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720AB6C-82B9-FE79-B19D-F40CB948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93" y="120868"/>
            <a:ext cx="10515600" cy="1325563"/>
          </a:xfrm>
        </p:spPr>
        <p:txBody>
          <a:bodyPr/>
          <a:lstStyle/>
          <a:p>
            <a:r>
              <a:rPr lang="fr-CA" dirty="0"/>
              <a:t>Schéma de départ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A3D0D4B0-8E5B-4403-3BDF-7F82A70E55F4}"/>
              </a:ext>
            </a:extLst>
          </p:cNvPr>
          <p:cNvSpPr txBox="1"/>
          <p:nvPr/>
        </p:nvSpPr>
        <p:spPr>
          <a:xfrm>
            <a:off x="528531" y="1882701"/>
            <a:ext cx="1897260" cy="5717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Impacts externes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C875D31D-7F79-001B-8F56-2604023F628A}"/>
              </a:ext>
            </a:extLst>
          </p:cNvPr>
          <p:cNvSpPr txBox="1"/>
          <p:nvPr/>
        </p:nvSpPr>
        <p:spPr>
          <a:xfrm>
            <a:off x="5424459" y="1423483"/>
            <a:ext cx="1872208" cy="4264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internes</a:t>
            </a:r>
          </a:p>
        </p:txBody>
      </p:sp>
      <p:sp>
        <p:nvSpPr>
          <p:cNvPr id="8" name="TextBox 69">
            <a:extLst>
              <a:ext uri="{FF2B5EF4-FFF2-40B4-BE49-F238E27FC236}">
                <a16:creationId xmlns:a16="http://schemas.microsoft.com/office/drawing/2014/main" id="{08410515-B016-4B72-4A0E-7BFB03714819}"/>
              </a:ext>
            </a:extLst>
          </p:cNvPr>
          <p:cNvSpPr txBox="1"/>
          <p:nvPr/>
        </p:nvSpPr>
        <p:spPr>
          <a:xfrm>
            <a:off x="2958048" y="2738593"/>
            <a:ext cx="1796748" cy="6513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MON ENTREPRISE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71">
            <a:extLst>
              <a:ext uri="{FF2B5EF4-FFF2-40B4-BE49-F238E27FC236}">
                <a16:creationId xmlns:a16="http://schemas.microsoft.com/office/drawing/2014/main" id="{58114572-D671-9445-5BC7-347B58F13658}"/>
              </a:ext>
            </a:extLst>
          </p:cNvPr>
          <p:cNvSpPr txBox="1"/>
          <p:nvPr/>
        </p:nvSpPr>
        <p:spPr>
          <a:xfrm>
            <a:off x="8218914" y="1556849"/>
            <a:ext cx="1678878" cy="2930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</a:p>
          <a:p>
            <a:pPr algn="ctr">
              <a:lnSpc>
                <a:spcPct val="110000"/>
              </a:lnSpc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0" name="Group 89">
            <a:extLst>
              <a:ext uri="{FF2B5EF4-FFF2-40B4-BE49-F238E27FC236}">
                <a16:creationId xmlns:a16="http://schemas.microsoft.com/office/drawing/2014/main" id="{C5CAB910-34FA-4D25-A749-3472B3D69AD8}"/>
              </a:ext>
            </a:extLst>
          </p:cNvPr>
          <p:cNvGrpSpPr/>
          <p:nvPr/>
        </p:nvGrpSpPr>
        <p:grpSpPr>
          <a:xfrm>
            <a:off x="5322438" y="1987948"/>
            <a:ext cx="2076250" cy="1512845"/>
            <a:chOff x="5446340" y="1582762"/>
            <a:chExt cx="2132240" cy="1553642"/>
          </a:xfrm>
        </p:grpSpPr>
        <p:sp>
          <p:nvSpPr>
            <p:cNvPr id="11" name="Freeform: Shape 45">
              <a:extLst>
                <a:ext uri="{FF2B5EF4-FFF2-40B4-BE49-F238E27FC236}">
                  <a16:creationId xmlns:a16="http://schemas.microsoft.com/office/drawing/2014/main" id="{3C4364BE-96B2-3242-A266-B13C4624EDD3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8">
              <a:extLst>
                <a:ext uri="{FF2B5EF4-FFF2-40B4-BE49-F238E27FC236}">
                  <a16:creationId xmlns:a16="http://schemas.microsoft.com/office/drawing/2014/main" id="{9E0BEE75-27A3-FE42-A699-35655D969A45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88">
            <a:extLst>
              <a:ext uri="{FF2B5EF4-FFF2-40B4-BE49-F238E27FC236}">
                <a16:creationId xmlns:a16="http://schemas.microsoft.com/office/drawing/2014/main" id="{A7DF933D-BC03-586E-777A-02ECCD9965E9}"/>
              </a:ext>
            </a:extLst>
          </p:cNvPr>
          <p:cNvGrpSpPr/>
          <p:nvPr/>
        </p:nvGrpSpPr>
        <p:grpSpPr>
          <a:xfrm>
            <a:off x="2946643" y="3561214"/>
            <a:ext cx="1819559" cy="1559839"/>
            <a:chOff x="2967908" y="3381329"/>
            <a:chExt cx="1819559" cy="1559839"/>
          </a:xfrm>
        </p:grpSpPr>
        <p:sp>
          <p:nvSpPr>
            <p:cNvPr id="14" name="Freeform: Shape 44">
              <a:extLst>
                <a:ext uri="{FF2B5EF4-FFF2-40B4-BE49-F238E27FC236}">
                  <a16:creationId xmlns:a16="http://schemas.microsoft.com/office/drawing/2014/main" id="{D348046D-360B-A506-7547-D2237F83657E}"/>
                </a:ext>
              </a:extLst>
            </p:cNvPr>
            <p:cNvSpPr/>
            <p:nvPr/>
          </p:nvSpPr>
          <p:spPr>
            <a:xfrm>
              <a:off x="2967908" y="3381329"/>
              <a:ext cx="1819559" cy="1559839"/>
            </a:xfrm>
            <a:custGeom>
              <a:avLst/>
              <a:gdLst>
                <a:gd name="connsiteX0" fmla="*/ 1806016 w 1819559"/>
                <a:gd name="connsiteY0" fmla="*/ 841915 h 1559839"/>
                <a:gd name="connsiteX1" fmla="*/ 1807826 w 1819559"/>
                <a:gd name="connsiteY1" fmla="*/ 840677 h 1559839"/>
                <a:gd name="connsiteX2" fmla="*/ 1816398 w 1819559"/>
                <a:gd name="connsiteY2" fmla="*/ 808101 h 1559839"/>
                <a:gd name="connsiteX3" fmla="*/ 1783823 w 1819559"/>
                <a:gd name="connsiteY3" fmla="*/ 799529 h 1559839"/>
                <a:gd name="connsiteX4" fmla="*/ 1675809 w 1819559"/>
                <a:gd name="connsiteY4" fmla="*/ 869537 h 1559839"/>
                <a:gd name="connsiteX5" fmla="*/ 1622755 w 1819559"/>
                <a:gd name="connsiteY5" fmla="*/ 903923 h 1559839"/>
                <a:gd name="connsiteX6" fmla="*/ 1670951 w 1819559"/>
                <a:gd name="connsiteY6" fmla="*/ 869633 h 1559839"/>
                <a:gd name="connsiteX7" fmla="*/ 1802111 w 1819559"/>
                <a:gd name="connsiteY7" fmla="*/ 776288 h 1559839"/>
                <a:gd name="connsiteX8" fmla="*/ 1803921 w 1819559"/>
                <a:gd name="connsiteY8" fmla="*/ 774954 h 1559839"/>
                <a:gd name="connsiteX9" fmla="*/ 1812493 w 1819559"/>
                <a:gd name="connsiteY9" fmla="*/ 742379 h 1559839"/>
                <a:gd name="connsiteX10" fmla="*/ 1794110 w 1819559"/>
                <a:gd name="connsiteY10" fmla="*/ 730758 h 1559839"/>
                <a:gd name="connsiteX11" fmla="*/ 1802111 w 1819559"/>
                <a:gd name="connsiteY11" fmla="*/ 725139 h 1559839"/>
                <a:gd name="connsiteX12" fmla="*/ 1804016 w 1819559"/>
                <a:gd name="connsiteY12" fmla="*/ 723805 h 1559839"/>
                <a:gd name="connsiteX13" fmla="*/ 1812588 w 1819559"/>
                <a:gd name="connsiteY13" fmla="*/ 691229 h 1559839"/>
                <a:gd name="connsiteX14" fmla="*/ 1790966 w 1819559"/>
                <a:gd name="connsiteY14" fmla="*/ 679514 h 1559839"/>
                <a:gd name="connsiteX15" fmla="*/ 1795253 w 1819559"/>
                <a:gd name="connsiteY15" fmla="*/ 676466 h 1559839"/>
                <a:gd name="connsiteX16" fmla="*/ 1797253 w 1819559"/>
                <a:gd name="connsiteY16" fmla="*/ 675037 h 1559839"/>
                <a:gd name="connsiteX17" fmla="*/ 1805825 w 1819559"/>
                <a:gd name="connsiteY17" fmla="*/ 642461 h 1559839"/>
                <a:gd name="connsiteX18" fmla="*/ 1773250 w 1819559"/>
                <a:gd name="connsiteY18" fmla="*/ 633889 h 1559839"/>
                <a:gd name="connsiteX19" fmla="*/ 1649139 w 1819559"/>
                <a:gd name="connsiteY19" fmla="*/ 716375 h 1559839"/>
                <a:gd name="connsiteX20" fmla="*/ 1628470 w 1819559"/>
                <a:gd name="connsiteY20" fmla="*/ 730091 h 1559839"/>
                <a:gd name="connsiteX21" fmla="*/ 1633804 w 1819559"/>
                <a:gd name="connsiteY21" fmla="*/ 726281 h 1559839"/>
                <a:gd name="connsiteX22" fmla="*/ 1770392 w 1819559"/>
                <a:gd name="connsiteY22" fmla="*/ 628269 h 1559839"/>
                <a:gd name="connsiteX23" fmla="*/ 1773155 w 1819559"/>
                <a:gd name="connsiteY23" fmla="*/ 626269 h 1559839"/>
                <a:gd name="connsiteX24" fmla="*/ 1782870 w 1819559"/>
                <a:gd name="connsiteY24" fmla="*/ 619220 h 1559839"/>
                <a:gd name="connsiteX25" fmla="*/ 1784966 w 1819559"/>
                <a:gd name="connsiteY25" fmla="*/ 617696 h 1559839"/>
                <a:gd name="connsiteX26" fmla="*/ 1793538 w 1819559"/>
                <a:gd name="connsiteY26" fmla="*/ 585121 h 1559839"/>
                <a:gd name="connsiteX27" fmla="*/ 1760963 w 1819559"/>
                <a:gd name="connsiteY27" fmla="*/ 576548 h 1559839"/>
                <a:gd name="connsiteX28" fmla="*/ 1633137 w 1819559"/>
                <a:gd name="connsiteY28" fmla="*/ 662654 h 1559839"/>
                <a:gd name="connsiteX29" fmla="*/ 1630089 w 1819559"/>
                <a:gd name="connsiteY29" fmla="*/ 664655 h 1559839"/>
                <a:gd name="connsiteX30" fmla="*/ 1753819 w 1819559"/>
                <a:gd name="connsiteY30" fmla="*/ 575024 h 1559839"/>
                <a:gd name="connsiteX31" fmla="*/ 1757343 w 1819559"/>
                <a:gd name="connsiteY31" fmla="*/ 572453 h 1559839"/>
                <a:gd name="connsiteX32" fmla="*/ 1766773 w 1819559"/>
                <a:gd name="connsiteY32" fmla="*/ 565595 h 1559839"/>
                <a:gd name="connsiteX33" fmla="*/ 1768964 w 1819559"/>
                <a:gd name="connsiteY33" fmla="*/ 563975 h 1559839"/>
                <a:gd name="connsiteX34" fmla="*/ 1777536 w 1819559"/>
                <a:gd name="connsiteY34" fmla="*/ 531400 h 1559839"/>
                <a:gd name="connsiteX35" fmla="*/ 1752771 w 1819559"/>
                <a:gd name="connsiteY35" fmla="*/ 519875 h 1559839"/>
                <a:gd name="connsiteX36" fmla="*/ 1760867 w 1819559"/>
                <a:gd name="connsiteY36" fmla="*/ 487680 h 1559839"/>
                <a:gd name="connsiteX37" fmla="*/ 1728292 w 1819559"/>
                <a:gd name="connsiteY37" fmla="*/ 479108 h 1559839"/>
                <a:gd name="connsiteX38" fmla="*/ 1594561 w 1819559"/>
                <a:gd name="connsiteY38" fmla="*/ 570071 h 1559839"/>
                <a:gd name="connsiteX39" fmla="*/ 1472736 w 1819559"/>
                <a:gd name="connsiteY39" fmla="*/ 652939 h 1559839"/>
                <a:gd name="connsiteX40" fmla="*/ 1565033 w 1819559"/>
                <a:gd name="connsiteY40" fmla="*/ 585121 h 1559839"/>
                <a:gd name="connsiteX41" fmla="*/ 1673333 w 1819559"/>
                <a:gd name="connsiteY41" fmla="*/ 505587 h 1559839"/>
                <a:gd name="connsiteX42" fmla="*/ 1724672 w 1819559"/>
                <a:gd name="connsiteY42" fmla="*/ 467868 h 1559839"/>
                <a:gd name="connsiteX43" fmla="*/ 1726863 w 1819559"/>
                <a:gd name="connsiteY43" fmla="*/ 466249 h 1559839"/>
                <a:gd name="connsiteX44" fmla="*/ 1735436 w 1819559"/>
                <a:gd name="connsiteY44" fmla="*/ 433673 h 1559839"/>
                <a:gd name="connsiteX45" fmla="*/ 1702860 w 1819559"/>
                <a:gd name="connsiteY45" fmla="*/ 425101 h 1559839"/>
                <a:gd name="connsiteX46" fmla="*/ 1666189 w 1819559"/>
                <a:gd name="connsiteY46" fmla="*/ 449866 h 1559839"/>
                <a:gd name="connsiteX47" fmla="*/ 1614182 w 1819559"/>
                <a:gd name="connsiteY47" fmla="*/ 485013 h 1559839"/>
                <a:gd name="connsiteX48" fmla="*/ 1646663 w 1819559"/>
                <a:gd name="connsiteY48" fmla="*/ 461582 h 1559839"/>
                <a:gd name="connsiteX49" fmla="*/ 1699336 w 1819559"/>
                <a:gd name="connsiteY49" fmla="*/ 423577 h 1559839"/>
                <a:gd name="connsiteX50" fmla="*/ 1701622 w 1819559"/>
                <a:gd name="connsiteY50" fmla="*/ 421958 h 1559839"/>
                <a:gd name="connsiteX51" fmla="*/ 1710195 w 1819559"/>
                <a:gd name="connsiteY51" fmla="*/ 389382 h 1559839"/>
                <a:gd name="connsiteX52" fmla="*/ 1677619 w 1819559"/>
                <a:gd name="connsiteY52" fmla="*/ 380810 h 1559839"/>
                <a:gd name="connsiteX53" fmla="*/ 1640376 w 1819559"/>
                <a:gd name="connsiteY53" fmla="*/ 406051 h 1559839"/>
                <a:gd name="connsiteX54" fmla="*/ 1539125 w 1819559"/>
                <a:gd name="connsiteY54" fmla="*/ 474821 h 1559839"/>
                <a:gd name="connsiteX55" fmla="*/ 1514932 w 1819559"/>
                <a:gd name="connsiteY55" fmla="*/ 491300 h 1559839"/>
                <a:gd name="connsiteX56" fmla="*/ 1616183 w 1819559"/>
                <a:gd name="connsiteY56" fmla="*/ 417671 h 1559839"/>
                <a:gd name="connsiteX57" fmla="*/ 1669332 w 1819559"/>
                <a:gd name="connsiteY57" fmla="*/ 379000 h 1559839"/>
                <a:gd name="connsiteX58" fmla="*/ 1671618 w 1819559"/>
                <a:gd name="connsiteY58" fmla="*/ 377285 h 1559839"/>
                <a:gd name="connsiteX59" fmla="*/ 1680191 w 1819559"/>
                <a:gd name="connsiteY59" fmla="*/ 344710 h 1559839"/>
                <a:gd name="connsiteX60" fmla="*/ 1647615 w 1819559"/>
                <a:gd name="connsiteY60" fmla="*/ 336137 h 1559839"/>
                <a:gd name="connsiteX61" fmla="*/ 1610087 w 1819559"/>
                <a:gd name="connsiteY61" fmla="*/ 361760 h 1559839"/>
                <a:gd name="connsiteX62" fmla="*/ 1508455 w 1819559"/>
                <a:gd name="connsiteY62" fmla="*/ 431006 h 1559839"/>
                <a:gd name="connsiteX63" fmla="*/ 1490834 w 1819559"/>
                <a:gd name="connsiteY63" fmla="*/ 443008 h 1559839"/>
                <a:gd name="connsiteX64" fmla="*/ 1583036 w 1819559"/>
                <a:gd name="connsiteY64" fmla="*/ 375857 h 1559839"/>
                <a:gd name="connsiteX65" fmla="*/ 1621803 w 1819559"/>
                <a:gd name="connsiteY65" fmla="*/ 347567 h 1559839"/>
                <a:gd name="connsiteX66" fmla="*/ 1626660 w 1819559"/>
                <a:gd name="connsiteY66" fmla="*/ 344043 h 1559839"/>
                <a:gd name="connsiteX67" fmla="*/ 1636280 w 1819559"/>
                <a:gd name="connsiteY67" fmla="*/ 337090 h 1559839"/>
                <a:gd name="connsiteX68" fmla="*/ 1638566 w 1819559"/>
                <a:gd name="connsiteY68" fmla="*/ 335375 h 1559839"/>
                <a:gd name="connsiteX69" fmla="*/ 1647139 w 1819559"/>
                <a:gd name="connsiteY69" fmla="*/ 302800 h 1559839"/>
                <a:gd name="connsiteX70" fmla="*/ 1614563 w 1819559"/>
                <a:gd name="connsiteY70" fmla="*/ 294227 h 1559839"/>
                <a:gd name="connsiteX71" fmla="*/ 1600276 w 1819559"/>
                <a:gd name="connsiteY71" fmla="*/ 304038 h 1559839"/>
                <a:gd name="connsiteX72" fmla="*/ 1603896 w 1819559"/>
                <a:gd name="connsiteY72" fmla="*/ 301371 h 1559839"/>
                <a:gd name="connsiteX73" fmla="*/ 1606277 w 1819559"/>
                <a:gd name="connsiteY73" fmla="*/ 299657 h 1559839"/>
                <a:gd name="connsiteX74" fmla="*/ 1614849 w 1819559"/>
                <a:gd name="connsiteY74" fmla="*/ 267081 h 1559839"/>
                <a:gd name="connsiteX75" fmla="*/ 1582274 w 1819559"/>
                <a:gd name="connsiteY75" fmla="*/ 258509 h 1559839"/>
                <a:gd name="connsiteX76" fmla="*/ 1544650 w 1819559"/>
                <a:gd name="connsiteY76" fmla="*/ 284417 h 1559839"/>
                <a:gd name="connsiteX77" fmla="*/ 1442923 w 1819559"/>
                <a:gd name="connsiteY77" fmla="*/ 354616 h 1559839"/>
                <a:gd name="connsiteX78" fmla="*/ 1292618 w 1819559"/>
                <a:gd name="connsiteY78" fmla="*/ 458248 h 1559839"/>
                <a:gd name="connsiteX79" fmla="*/ 1260805 w 1819559"/>
                <a:gd name="connsiteY79" fmla="*/ 480155 h 1559839"/>
                <a:gd name="connsiteX80" fmla="*/ 1405966 w 1819559"/>
                <a:gd name="connsiteY80" fmla="*/ 372142 h 1559839"/>
                <a:gd name="connsiteX81" fmla="*/ 1519123 w 1819559"/>
                <a:gd name="connsiteY81" fmla="*/ 287941 h 1559839"/>
                <a:gd name="connsiteX82" fmla="*/ 1558938 w 1819559"/>
                <a:gd name="connsiteY82" fmla="*/ 258318 h 1559839"/>
                <a:gd name="connsiteX83" fmla="*/ 1559223 w 1819559"/>
                <a:gd name="connsiteY83" fmla="*/ 258128 h 1559839"/>
                <a:gd name="connsiteX84" fmla="*/ 1572368 w 1819559"/>
                <a:gd name="connsiteY84" fmla="*/ 248317 h 1559839"/>
                <a:gd name="connsiteX85" fmla="*/ 1574654 w 1819559"/>
                <a:gd name="connsiteY85" fmla="*/ 246602 h 1559839"/>
                <a:gd name="connsiteX86" fmla="*/ 1583226 w 1819559"/>
                <a:gd name="connsiteY86" fmla="*/ 214027 h 1559839"/>
                <a:gd name="connsiteX87" fmla="*/ 1550651 w 1819559"/>
                <a:gd name="connsiteY87" fmla="*/ 205454 h 1559839"/>
                <a:gd name="connsiteX88" fmla="*/ 1513408 w 1819559"/>
                <a:gd name="connsiteY88" fmla="*/ 231648 h 1559839"/>
                <a:gd name="connsiteX89" fmla="*/ 1411300 w 1819559"/>
                <a:gd name="connsiteY89" fmla="*/ 303371 h 1559839"/>
                <a:gd name="connsiteX90" fmla="*/ 1348435 w 1819559"/>
                <a:gd name="connsiteY90" fmla="*/ 347567 h 1559839"/>
                <a:gd name="connsiteX91" fmla="*/ 1352245 w 1819559"/>
                <a:gd name="connsiteY91" fmla="*/ 344710 h 1559839"/>
                <a:gd name="connsiteX92" fmla="*/ 1462354 w 1819559"/>
                <a:gd name="connsiteY92" fmla="*/ 261842 h 1559839"/>
                <a:gd name="connsiteX93" fmla="*/ 1514646 w 1819559"/>
                <a:gd name="connsiteY93" fmla="*/ 222504 h 1559839"/>
                <a:gd name="connsiteX94" fmla="*/ 1516932 w 1819559"/>
                <a:gd name="connsiteY94" fmla="*/ 220790 h 1559839"/>
                <a:gd name="connsiteX95" fmla="*/ 1525505 w 1819559"/>
                <a:gd name="connsiteY95" fmla="*/ 188214 h 1559839"/>
                <a:gd name="connsiteX96" fmla="*/ 1492929 w 1819559"/>
                <a:gd name="connsiteY96" fmla="*/ 179642 h 1559839"/>
                <a:gd name="connsiteX97" fmla="*/ 1483880 w 1819559"/>
                <a:gd name="connsiteY97" fmla="*/ 186023 h 1559839"/>
                <a:gd name="connsiteX98" fmla="*/ 1485690 w 1819559"/>
                <a:gd name="connsiteY98" fmla="*/ 160115 h 1559839"/>
                <a:gd name="connsiteX99" fmla="*/ 1453115 w 1819559"/>
                <a:gd name="connsiteY99" fmla="*/ 151543 h 1559839"/>
                <a:gd name="connsiteX100" fmla="*/ 1416634 w 1819559"/>
                <a:gd name="connsiteY100" fmla="*/ 176879 h 1559839"/>
                <a:gd name="connsiteX101" fmla="*/ 1318146 w 1819559"/>
                <a:gd name="connsiteY101" fmla="*/ 245364 h 1559839"/>
                <a:gd name="connsiteX102" fmla="*/ 1265282 w 1819559"/>
                <a:gd name="connsiteY102" fmla="*/ 282131 h 1559839"/>
                <a:gd name="connsiteX103" fmla="*/ 1265377 w 1819559"/>
                <a:gd name="connsiteY103" fmla="*/ 282035 h 1559839"/>
                <a:gd name="connsiteX104" fmla="*/ 1373295 w 1819559"/>
                <a:gd name="connsiteY104" fmla="*/ 201549 h 1559839"/>
                <a:gd name="connsiteX105" fmla="*/ 1424445 w 1819559"/>
                <a:gd name="connsiteY105" fmla="*/ 163449 h 1559839"/>
                <a:gd name="connsiteX106" fmla="*/ 1426635 w 1819559"/>
                <a:gd name="connsiteY106" fmla="*/ 161830 h 1559839"/>
                <a:gd name="connsiteX107" fmla="*/ 1435208 w 1819559"/>
                <a:gd name="connsiteY107" fmla="*/ 129254 h 1559839"/>
                <a:gd name="connsiteX108" fmla="*/ 1402632 w 1819559"/>
                <a:gd name="connsiteY108" fmla="*/ 120682 h 1559839"/>
                <a:gd name="connsiteX109" fmla="*/ 1341577 w 1819559"/>
                <a:gd name="connsiteY109" fmla="*/ 163163 h 1559839"/>
                <a:gd name="connsiteX110" fmla="*/ 1375486 w 1819559"/>
                <a:gd name="connsiteY110" fmla="*/ 137922 h 1559839"/>
                <a:gd name="connsiteX111" fmla="*/ 1377677 w 1819559"/>
                <a:gd name="connsiteY111" fmla="*/ 136303 h 1559839"/>
                <a:gd name="connsiteX112" fmla="*/ 1386249 w 1819559"/>
                <a:gd name="connsiteY112" fmla="*/ 103727 h 1559839"/>
                <a:gd name="connsiteX113" fmla="*/ 1353674 w 1819559"/>
                <a:gd name="connsiteY113" fmla="*/ 95155 h 1559839"/>
                <a:gd name="connsiteX114" fmla="*/ 1224038 w 1819559"/>
                <a:gd name="connsiteY114" fmla="*/ 185166 h 1559839"/>
                <a:gd name="connsiteX115" fmla="*/ 1017632 w 1819559"/>
                <a:gd name="connsiteY115" fmla="*/ 328613 h 1559839"/>
                <a:gd name="connsiteX116" fmla="*/ 1158125 w 1819559"/>
                <a:gd name="connsiteY116" fmla="*/ 222409 h 1559839"/>
                <a:gd name="connsiteX117" fmla="*/ 1308335 w 1819559"/>
                <a:gd name="connsiteY117" fmla="*/ 108871 h 1559839"/>
                <a:gd name="connsiteX118" fmla="*/ 1310335 w 1819559"/>
                <a:gd name="connsiteY118" fmla="*/ 107347 h 1559839"/>
                <a:gd name="connsiteX119" fmla="*/ 1318907 w 1819559"/>
                <a:gd name="connsiteY119" fmla="*/ 74771 h 1559839"/>
                <a:gd name="connsiteX120" fmla="*/ 1286332 w 1819559"/>
                <a:gd name="connsiteY120" fmla="*/ 66199 h 1559839"/>
                <a:gd name="connsiteX121" fmla="*/ 1161364 w 1819559"/>
                <a:gd name="connsiteY121" fmla="*/ 153162 h 1559839"/>
                <a:gd name="connsiteX122" fmla="*/ 1128407 w 1819559"/>
                <a:gd name="connsiteY122" fmla="*/ 176117 h 1559839"/>
                <a:gd name="connsiteX123" fmla="*/ 1246422 w 1819559"/>
                <a:gd name="connsiteY123" fmla="*/ 87535 h 1559839"/>
                <a:gd name="connsiteX124" fmla="*/ 1248327 w 1819559"/>
                <a:gd name="connsiteY124" fmla="*/ 86106 h 1559839"/>
                <a:gd name="connsiteX125" fmla="*/ 1256900 w 1819559"/>
                <a:gd name="connsiteY125" fmla="*/ 53531 h 1559839"/>
                <a:gd name="connsiteX126" fmla="*/ 1224324 w 1819559"/>
                <a:gd name="connsiteY126" fmla="*/ 44958 h 1559839"/>
                <a:gd name="connsiteX127" fmla="*/ 1104119 w 1819559"/>
                <a:gd name="connsiteY127" fmla="*/ 129159 h 1559839"/>
                <a:gd name="connsiteX128" fmla="*/ 1016393 w 1819559"/>
                <a:gd name="connsiteY128" fmla="*/ 190595 h 1559839"/>
                <a:gd name="connsiteX129" fmla="*/ 1039158 w 1819559"/>
                <a:gd name="connsiteY129" fmla="*/ 173260 h 1559839"/>
                <a:gd name="connsiteX130" fmla="*/ 1176128 w 1819559"/>
                <a:gd name="connsiteY130" fmla="*/ 69056 h 1559839"/>
                <a:gd name="connsiteX131" fmla="*/ 1178033 w 1819559"/>
                <a:gd name="connsiteY131" fmla="*/ 67628 h 1559839"/>
                <a:gd name="connsiteX132" fmla="*/ 1186605 w 1819559"/>
                <a:gd name="connsiteY132" fmla="*/ 35052 h 1559839"/>
                <a:gd name="connsiteX133" fmla="*/ 1154030 w 1819559"/>
                <a:gd name="connsiteY133" fmla="*/ 26480 h 1559839"/>
                <a:gd name="connsiteX134" fmla="*/ 1040111 w 1819559"/>
                <a:gd name="connsiteY134" fmla="*/ 107156 h 1559839"/>
                <a:gd name="connsiteX135" fmla="*/ 980294 w 1819559"/>
                <a:gd name="connsiteY135" fmla="*/ 149543 h 1559839"/>
                <a:gd name="connsiteX136" fmla="*/ 1102785 w 1819559"/>
                <a:gd name="connsiteY136" fmla="*/ 55245 h 1559839"/>
                <a:gd name="connsiteX137" fmla="*/ 1104500 w 1819559"/>
                <a:gd name="connsiteY137" fmla="*/ 53912 h 1559839"/>
                <a:gd name="connsiteX138" fmla="*/ 1113072 w 1819559"/>
                <a:gd name="connsiteY138" fmla="*/ 21336 h 1559839"/>
                <a:gd name="connsiteX139" fmla="*/ 1080497 w 1819559"/>
                <a:gd name="connsiteY139" fmla="*/ 12764 h 1559839"/>
                <a:gd name="connsiteX140" fmla="*/ 974007 w 1819559"/>
                <a:gd name="connsiteY140" fmla="*/ 88487 h 1559839"/>
                <a:gd name="connsiteX141" fmla="*/ 944480 w 1819559"/>
                <a:gd name="connsiteY141" fmla="*/ 109442 h 1559839"/>
                <a:gd name="connsiteX142" fmla="*/ 992009 w 1819559"/>
                <a:gd name="connsiteY142" fmla="*/ 72581 h 1559839"/>
                <a:gd name="connsiteX143" fmla="*/ 1030681 w 1819559"/>
                <a:gd name="connsiteY143" fmla="*/ 42577 h 1559839"/>
                <a:gd name="connsiteX144" fmla="*/ 1032396 w 1819559"/>
                <a:gd name="connsiteY144" fmla="*/ 41243 h 1559839"/>
                <a:gd name="connsiteX145" fmla="*/ 1003535 w 1819559"/>
                <a:gd name="connsiteY145" fmla="*/ 3810 h 1559839"/>
                <a:gd name="connsiteX146" fmla="*/ 905522 w 1819559"/>
                <a:gd name="connsiteY146" fmla="*/ 72104 h 1559839"/>
                <a:gd name="connsiteX147" fmla="*/ 888663 w 1819559"/>
                <a:gd name="connsiteY147" fmla="*/ 83820 h 1559839"/>
                <a:gd name="connsiteX148" fmla="*/ 938003 w 1819559"/>
                <a:gd name="connsiteY148" fmla="*/ 46101 h 1559839"/>
                <a:gd name="connsiteX149" fmla="*/ 939527 w 1819559"/>
                <a:gd name="connsiteY149" fmla="*/ 44958 h 1559839"/>
                <a:gd name="connsiteX150" fmla="*/ 948099 w 1819559"/>
                <a:gd name="connsiteY150" fmla="*/ 12383 h 1559839"/>
                <a:gd name="connsiteX151" fmla="*/ 915524 w 1819559"/>
                <a:gd name="connsiteY151" fmla="*/ 3810 h 1559839"/>
                <a:gd name="connsiteX152" fmla="*/ 826751 w 1819559"/>
                <a:gd name="connsiteY152" fmla="*/ 66104 h 1559839"/>
                <a:gd name="connsiteX153" fmla="*/ 686924 w 1819559"/>
                <a:gd name="connsiteY153" fmla="*/ 164116 h 1559839"/>
                <a:gd name="connsiteX154" fmla="*/ 745121 w 1819559"/>
                <a:gd name="connsiteY154" fmla="*/ 118015 h 1559839"/>
                <a:gd name="connsiteX155" fmla="*/ 809606 w 1819559"/>
                <a:gd name="connsiteY155" fmla="*/ 66961 h 1559839"/>
                <a:gd name="connsiteX156" fmla="*/ 840657 w 1819559"/>
                <a:gd name="connsiteY156" fmla="*/ 42386 h 1559839"/>
                <a:gd name="connsiteX157" fmla="*/ 842086 w 1819559"/>
                <a:gd name="connsiteY157" fmla="*/ 41243 h 1559839"/>
                <a:gd name="connsiteX158" fmla="*/ 813225 w 1819559"/>
                <a:gd name="connsiteY158" fmla="*/ 3810 h 1559839"/>
                <a:gd name="connsiteX159" fmla="*/ 736358 w 1819559"/>
                <a:gd name="connsiteY159" fmla="*/ 58484 h 1559839"/>
                <a:gd name="connsiteX160" fmla="*/ 720071 w 1819559"/>
                <a:gd name="connsiteY160" fmla="*/ 70104 h 1559839"/>
                <a:gd name="connsiteX161" fmla="*/ 737787 w 1819559"/>
                <a:gd name="connsiteY161" fmla="*/ 54578 h 1559839"/>
                <a:gd name="connsiteX162" fmla="*/ 738930 w 1819559"/>
                <a:gd name="connsiteY162" fmla="*/ 53626 h 1559839"/>
                <a:gd name="connsiteX163" fmla="*/ 710070 w 1819559"/>
                <a:gd name="connsiteY163" fmla="*/ 16193 h 1559839"/>
                <a:gd name="connsiteX164" fmla="*/ 663778 w 1819559"/>
                <a:gd name="connsiteY164" fmla="*/ 48292 h 1559839"/>
                <a:gd name="connsiteX165" fmla="*/ 661206 w 1819559"/>
                <a:gd name="connsiteY165" fmla="*/ 41529 h 1559839"/>
                <a:gd name="connsiteX166" fmla="*/ 628631 w 1819559"/>
                <a:gd name="connsiteY166" fmla="*/ 32957 h 1559839"/>
                <a:gd name="connsiteX167" fmla="*/ 563670 w 1819559"/>
                <a:gd name="connsiteY167" fmla="*/ 77438 h 1559839"/>
                <a:gd name="connsiteX168" fmla="*/ 528713 w 1819559"/>
                <a:gd name="connsiteY168" fmla="*/ 63246 h 1559839"/>
                <a:gd name="connsiteX169" fmla="*/ 254393 w 1819559"/>
                <a:gd name="connsiteY169" fmla="*/ 235553 h 1559839"/>
                <a:gd name="connsiteX170" fmla="*/ 216008 w 1819559"/>
                <a:gd name="connsiteY170" fmla="*/ 259652 h 1559839"/>
                <a:gd name="connsiteX171" fmla="*/ 220389 w 1819559"/>
                <a:gd name="connsiteY171" fmla="*/ 302990 h 1559839"/>
                <a:gd name="connsiteX172" fmla="*/ 165430 w 1819559"/>
                <a:gd name="connsiteY172" fmla="*/ 345662 h 1559839"/>
                <a:gd name="connsiteX173" fmla="*/ 114662 w 1819559"/>
                <a:gd name="connsiteY173" fmla="*/ 385096 h 1559839"/>
                <a:gd name="connsiteX174" fmla="*/ 120091 w 1819559"/>
                <a:gd name="connsiteY174" fmla="*/ 422339 h 1559839"/>
                <a:gd name="connsiteX175" fmla="*/ 80276 w 1819559"/>
                <a:gd name="connsiteY175" fmla="*/ 452819 h 1559839"/>
                <a:gd name="connsiteX176" fmla="*/ 71704 w 1819559"/>
                <a:gd name="connsiteY176" fmla="*/ 485394 h 1559839"/>
                <a:gd name="connsiteX177" fmla="*/ 104279 w 1819559"/>
                <a:gd name="connsiteY177" fmla="*/ 493967 h 1559839"/>
                <a:gd name="connsiteX178" fmla="*/ 177908 w 1819559"/>
                <a:gd name="connsiteY178" fmla="*/ 442913 h 1559839"/>
                <a:gd name="connsiteX179" fmla="*/ 119710 w 1819559"/>
                <a:gd name="connsiteY179" fmla="*/ 489585 h 1559839"/>
                <a:gd name="connsiteX180" fmla="*/ 38462 w 1819559"/>
                <a:gd name="connsiteY180" fmla="*/ 554736 h 1559839"/>
                <a:gd name="connsiteX181" fmla="*/ 37319 w 1819559"/>
                <a:gd name="connsiteY181" fmla="*/ 555689 h 1559839"/>
                <a:gd name="connsiteX182" fmla="*/ 66179 w 1819559"/>
                <a:gd name="connsiteY182" fmla="*/ 593122 h 1559839"/>
                <a:gd name="connsiteX183" fmla="*/ 94850 w 1819559"/>
                <a:gd name="connsiteY183" fmla="*/ 572739 h 1559839"/>
                <a:gd name="connsiteX184" fmla="*/ 51416 w 1819559"/>
                <a:gd name="connsiteY184" fmla="*/ 607124 h 1559839"/>
                <a:gd name="connsiteX185" fmla="*/ 20364 w 1819559"/>
                <a:gd name="connsiteY185" fmla="*/ 631698 h 1559839"/>
                <a:gd name="connsiteX186" fmla="*/ 18935 w 1819559"/>
                <a:gd name="connsiteY186" fmla="*/ 632841 h 1559839"/>
                <a:gd name="connsiteX187" fmla="*/ 38938 w 1819559"/>
                <a:gd name="connsiteY187" fmla="*/ 673799 h 1559839"/>
                <a:gd name="connsiteX188" fmla="*/ 16935 w 1819559"/>
                <a:gd name="connsiteY188" fmla="*/ 690563 h 1559839"/>
                <a:gd name="connsiteX189" fmla="*/ 15411 w 1819559"/>
                <a:gd name="connsiteY189" fmla="*/ 691706 h 1559839"/>
                <a:gd name="connsiteX190" fmla="*/ 6839 w 1819559"/>
                <a:gd name="connsiteY190" fmla="*/ 724281 h 1559839"/>
                <a:gd name="connsiteX191" fmla="*/ 39414 w 1819559"/>
                <a:gd name="connsiteY191" fmla="*/ 732854 h 1559839"/>
                <a:gd name="connsiteX192" fmla="*/ 137426 w 1819559"/>
                <a:gd name="connsiteY192" fmla="*/ 664559 h 1559839"/>
                <a:gd name="connsiteX193" fmla="*/ 270014 w 1819559"/>
                <a:gd name="connsiteY193" fmla="*/ 572262 h 1559839"/>
                <a:gd name="connsiteX194" fmla="*/ 129330 w 1819559"/>
                <a:gd name="connsiteY194" fmla="*/ 681323 h 1559839"/>
                <a:gd name="connsiteX195" fmla="*/ 47891 w 1819559"/>
                <a:gd name="connsiteY195" fmla="*/ 744379 h 1559839"/>
                <a:gd name="connsiteX196" fmla="*/ 9220 w 1819559"/>
                <a:gd name="connsiteY196" fmla="*/ 774383 h 1559839"/>
                <a:gd name="connsiteX197" fmla="*/ 7505 w 1819559"/>
                <a:gd name="connsiteY197" fmla="*/ 775716 h 1559839"/>
                <a:gd name="connsiteX198" fmla="*/ 36366 w 1819559"/>
                <a:gd name="connsiteY198" fmla="*/ 813150 h 1559839"/>
                <a:gd name="connsiteX199" fmla="*/ 97040 w 1819559"/>
                <a:gd name="connsiteY199" fmla="*/ 770001 h 1559839"/>
                <a:gd name="connsiteX200" fmla="*/ 14078 w 1819559"/>
                <a:gd name="connsiteY200" fmla="*/ 833914 h 1559839"/>
                <a:gd name="connsiteX201" fmla="*/ 12363 w 1819559"/>
                <a:gd name="connsiteY201" fmla="*/ 835247 h 1559839"/>
                <a:gd name="connsiteX202" fmla="*/ 3791 w 1819559"/>
                <a:gd name="connsiteY202" fmla="*/ 867823 h 1559839"/>
                <a:gd name="connsiteX203" fmla="*/ 36080 w 1819559"/>
                <a:gd name="connsiteY203" fmla="*/ 876491 h 1559839"/>
                <a:gd name="connsiteX204" fmla="*/ 25317 w 1819559"/>
                <a:gd name="connsiteY204" fmla="*/ 884682 h 1559839"/>
                <a:gd name="connsiteX205" fmla="*/ 23412 w 1819559"/>
                <a:gd name="connsiteY205" fmla="*/ 886111 h 1559839"/>
                <a:gd name="connsiteX206" fmla="*/ 14840 w 1819559"/>
                <a:gd name="connsiteY206" fmla="*/ 918686 h 1559839"/>
                <a:gd name="connsiteX207" fmla="*/ 47415 w 1819559"/>
                <a:gd name="connsiteY207" fmla="*/ 927259 h 1559839"/>
                <a:gd name="connsiteX208" fmla="*/ 54178 w 1819559"/>
                <a:gd name="connsiteY208" fmla="*/ 922496 h 1559839"/>
                <a:gd name="connsiteX209" fmla="*/ 36176 w 1819559"/>
                <a:gd name="connsiteY209" fmla="*/ 936022 h 1559839"/>
                <a:gd name="connsiteX210" fmla="*/ 34271 w 1819559"/>
                <a:gd name="connsiteY210" fmla="*/ 937451 h 1559839"/>
                <a:gd name="connsiteX211" fmla="*/ 25698 w 1819559"/>
                <a:gd name="connsiteY211" fmla="*/ 970026 h 1559839"/>
                <a:gd name="connsiteX212" fmla="*/ 58274 w 1819559"/>
                <a:gd name="connsiteY212" fmla="*/ 978599 h 1559839"/>
                <a:gd name="connsiteX213" fmla="*/ 183241 w 1819559"/>
                <a:gd name="connsiteY213" fmla="*/ 891635 h 1559839"/>
                <a:gd name="connsiteX214" fmla="*/ 320783 w 1819559"/>
                <a:gd name="connsiteY214" fmla="*/ 795909 h 1559839"/>
                <a:gd name="connsiteX215" fmla="*/ 204578 w 1819559"/>
                <a:gd name="connsiteY215" fmla="*/ 883730 h 1559839"/>
                <a:gd name="connsiteX216" fmla="*/ 54368 w 1819559"/>
                <a:gd name="connsiteY216" fmla="*/ 997268 h 1559839"/>
                <a:gd name="connsiteX217" fmla="*/ 52368 w 1819559"/>
                <a:gd name="connsiteY217" fmla="*/ 998792 h 1559839"/>
                <a:gd name="connsiteX218" fmla="*/ 43796 w 1819559"/>
                <a:gd name="connsiteY218" fmla="*/ 1031367 h 1559839"/>
                <a:gd name="connsiteX219" fmla="*/ 76371 w 1819559"/>
                <a:gd name="connsiteY219" fmla="*/ 1039940 h 1559839"/>
                <a:gd name="connsiteX220" fmla="*/ 137236 w 1819559"/>
                <a:gd name="connsiteY220" fmla="*/ 997649 h 1559839"/>
                <a:gd name="connsiteX221" fmla="*/ 73133 w 1819559"/>
                <a:gd name="connsiteY221" fmla="*/ 1045274 h 1559839"/>
                <a:gd name="connsiteX222" fmla="*/ 70942 w 1819559"/>
                <a:gd name="connsiteY222" fmla="*/ 1046893 h 1559839"/>
                <a:gd name="connsiteX223" fmla="*/ 62370 w 1819559"/>
                <a:gd name="connsiteY223" fmla="*/ 1079469 h 1559839"/>
                <a:gd name="connsiteX224" fmla="*/ 94945 w 1819559"/>
                <a:gd name="connsiteY224" fmla="*/ 1088041 h 1559839"/>
                <a:gd name="connsiteX225" fmla="*/ 227914 w 1819559"/>
                <a:gd name="connsiteY225" fmla="*/ 995458 h 1559839"/>
                <a:gd name="connsiteX226" fmla="*/ 245916 w 1819559"/>
                <a:gd name="connsiteY226" fmla="*/ 982885 h 1559839"/>
                <a:gd name="connsiteX227" fmla="*/ 147618 w 1819559"/>
                <a:gd name="connsiteY227" fmla="*/ 1056227 h 1559839"/>
                <a:gd name="connsiteX228" fmla="*/ 96469 w 1819559"/>
                <a:gd name="connsiteY228" fmla="*/ 1094327 h 1559839"/>
                <a:gd name="connsiteX229" fmla="*/ 94278 w 1819559"/>
                <a:gd name="connsiteY229" fmla="*/ 1095947 h 1559839"/>
                <a:gd name="connsiteX230" fmla="*/ 85706 w 1819559"/>
                <a:gd name="connsiteY230" fmla="*/ 1128522 h 1559839"/>
                <a:gd name="connsiteX231" fmla="*/ 118281 w 1819559"/>
                <a:gd name="connsiteY231" fmla="*/ 1137095 h 1559839"/>
                <a:gd name="connsiteX232" fmla="*/ 154762 w 1819559"/>
                <a:gd name="connsiteY232" fmla="*/ 1111758 h 1559839"/>
                <a:gd name="connsiteX233" fmla="*/ 253250 w 1819559"/>
                <a:gd name="connsiteY233" fmla="*/ 1043273 h 1559839"/>
                <a:gd name="connsiteX234" fmla="*/ 315639 w 1819559"/>
                <a:gd name="connsiteY234" fmla="*/ 999839 h 1559839"/>
                <a:gd name="connsiteX235" fmla="*/ 285540 w 1819559"/>
                <a:gd name="connsiteY235" fmla="*/ 1022318 h 1559839"/>
                <a:gd name="connsiteX236" fmla="*/ 176193 w 1819559"/>
                <a:gd name="connsiteY236" fmla="*/ 1103948 h 1559839"/>
                <a:gd name="connsiteX237" fmla="*/ 137617 w 1819559"/>
                <a:gd name="connsiteY237" fmla="*/ 1132713 h 1559839"/>
                <a:gd name="connsiteX238" fmla="*/ 136283 w 1819559"/>
                <a:gd name="connsiteY238" fmla="*/ 1133666 h 1559839"/>
                <a:gd name="connsiteX239" fmla="*/ 124282 w 1819559"/>
                <a:gd name="connsiteY239" fmla="*/ 1142619 h 1559839"/>
                <a:gd name="connsiteX240" fmla="*/ 121996 w 1819559"/>
                <a:gd name="connsiteY240" fmla="*/ 1144334 h 1559839"/>
                <a:gd name="connsiteX241" fmla="*/ 113423 w 1819559"/>
                <a:gd name="connsiteY241" fmla="*/ 1176909 h 1559839"/>
                <a:gd name="connsiteX242" fmla="*/ 145999 w 1819559"/>
                <a:gd name="connsiteY242" fmla="*/ 1185482 h 1559839"/>
                <a:gd name="connsiteX243" fmla="*/ 182575 w 1819559"/>
                <a:gd name="connsiteY243" fmla="*/ 1159764 h 1559839"/>
                <a:gd name="connsiteX244" fmla="*/ 282111 w 1819559"/>
                <a:gd name="connsiteY244" fmla="*/ 1089660 h 1559839"/>
                <a:gd name="connsiteX245" fmla="*/ 288493 w 1819559"/>
                <a:gd name="connsiteY245" fmla="*/ 1085184 h 1559839"/>
                <a:gd name="connsiteX246" fmla="*/ 206483 w 1819559"/>
                <a:gd name="connsiteY246" fmla="*/ 1146810 h 1559839"/>
                <a:gd name="connsiteX247" fmla="*/ 154190 w 1819559"/>
                <a:gd name="connsiteY247" fmla="*/ 1186148 h 1559839"/>
                <a:gd name="connsiteX248" fmla="*/ 151904 w 1819559"/>
                <a:gd name="connsiteY248" fmla="*/ 1187863 h 1559839"/>
                <a:gd name="connsiteX249" fmla="*/ 143332 w 1819559"/>
                <a:gd name="connsiteY249" fmla="*/ 1220438 h 1559839"/>
                <a:gd name="connsiteX250" fmla="*/ 175622 w 1819559"/>
                <a:gd name="connsiteY250" fmla="*/ 1229106 h 1559839"/>
                <a:gd name="connsiteX251" fmla="*/ 172193 w 1819559"/>
                <a:gd name="connsiteY251" fmla="*/ 1256824 h 1559839"/>
                <a:gd name="connsiteX252" fmla="*/ 204768 w 1819559"/>
                <a:gd name="connsiteY252" fmla="*/ 1265396 h 1559839"/>
                <a:gd name="connsiteX253" fmla="*/ 231914 w 1819559"/>
                <a:gd name="connsiteY253" fmla="*/ 1246727 h 1559839"/>
                <a:gd name="connsiteX254" fmla="*/ 199910 w 1819559"/>
                <a:gd name="connsiteY254" fmla="*/ 1270159 h 1559839"/>
                <a:gd name="connsiteX255" fmla="*/ 197529 w 1819559"/>
                <a:gd name="connsiteY255" fmla="*/ 1271873 h 1559839"/>
                <a:gd name="connsiteX256" fmla="*/ 188957 w 1819559"/>
                <a:gd name="connsiteY256" fmla="*/ 1304449 h 1559839"/>
                <a:gd name="connsiteX257" fmla="*/ 221532 w 1819559"/>
                <a:gd name="connsiteY257" fmla="*/ 1313021 h 1559839"/>
                <a:gd name="connsiteX258" fmla="*/ 235153 w 1819559"/>
                <a:gd name="connsiteY258" fmla="*/ 1303592 h 1559839"/>
                <a:gd name="connsiteX259" fmla="*/ 236582 w 1819559"/>
                <a:gd name="connsiteY259" fmla="*/ 1323594 h 1559839"/>
                <a:gd name="connsiteX260" fmla="*/ 269157 w 1819559"/>
                <a:gd name="connsiteY260" fmla="*/ 1332167 h 1559839"/>
                <a:gd name="connsiteX261" fmla="*/ 306686 w 1819559"/>
                <a:gd name="connsiteY261" fmla="*/ 1306544 h 1559839"/>
                <a:gd name="connsiteX262" fmla="*/ 383933 w 1819559"/>
                <a:gd name="connsiteY262" fmla="*/ 1253871 h 1559839"/>
                <a:gd name="connsiteX263" fmla="*/ 341071 w 1819559"/>
                <a:gd name="connsiteY263" fmla="*/ 1285018 h 1559839"/>
                <a:gd name="connsiteX264" fmla="*/ 287921 w 1819559"/>
                <a:gd name="connsiteY264" fmla="*/ 1323689 h 1559839"/>
                <a:gd name="connsiteX265" fmla="*/ 285635 w 1819559"/>
                <a:gd name="connsiteY265" fmla="*/ 1325404 h 1559839"/>
                <a:gd name="connsiteX266" fmla="*/ 277063 w 1819559"/>
                <a:gd name="connsiteY266" fmla="*/ 1357979 h 1559839"/>
                <a:gd name="connsiteX267" fmla="*/ 309638 w 1819559"/>
                <a:gd name="connsiteY267" fmla="*/ 1366552 h 1559839"/>
                <a:gd name="connsiteX268" fmla="*/ 323069 w 1819559"/>
                <a:gd name="connsiteY268" fmla="*/ 1357408 h 1559839"/>
                <a:gd name="connsiteX269" fmla="*/ 317163 w 1819559"/>
                <a:gd name="connsiteY269" fmla="*/ 1387793 h 1559839"/>
                <a:gd name="connsiteX270" fmla="*/ 349739 w 1819559"/>
                <a:gd name="connsiteY270" fmla="*/ 1396365 h 1559839"/>
                <a:gd name="connsiteX271" fmla="*/ 386410 w 1819559"/>
                <a:gd name="connsiteY271" fmla="*/ 1371600 h 1559839"/>
                <a:gd name="connsiteX272" fmla="*/ 486803 w 1819559"/>
                <a:gd name="connsiteY272" fmla="*/ 1303687 h 1559839"/>
                <a:gd name="connsiteX273" fmla="*/ 634631 w 1819559"/>
                <a:gd name="connsiteY273" fmla="*/ 1203770 h 1559839"/>
                <a:gd name="connsiteX274" fmla="*/ 715975 w 1819559"/>
                <a:gd name="connsiteY274" fmla="*/ 1148810 h 1559839"/>
                <a:gd name="connsiteX275" fmla="*/ 697020 w 1819559"/>
                <a:gd name="connsiteY275" fmla="*/ 1162717 h 1559839"/>
                <a:gd name="connsiteX276" fmla="*/ 546335 w 1819559"/>
                <a:gd name="connsiteY276" fmla="*/ 1273302 h 1559839"/>
                <a:gd name="connsiteX277" fmla="*/ 438035 w 1819559"/>
                <a:gd name="connsiteY277" fmla="*/ 1352836 h 1559839"/>
                <a:gd name="connsiteX278" fmla="*/ 386696 w 1819559"/>
                <a:gd name="connsiteY278" fmla="*/ 1390555 h 1559839"/>
                <a:gd name="connsiteX279" fmla="*/ 384505 w 1819559"/>
                <a:gd name="connsiteY279" fmla="*/ 1392174 h 1559839"/>
                <a:gd name="connsiteX280" fmla="*/ 375932 w 1819559"/>
                <a:gd name="connsiteY280" fmla="*/ 1424750 h 1559839"/>
                <a:gd name="connsiteX281" fmla="*/ 408508 w 1819559"/>
                <a:gd name="connsiteY281" fmla="*/ 1433322 h 1559839"/>
                <a:gd name="connsiteX282" fmla="*/ 495281 w 1819559"/>
                <a:gd name="connsiteY282" fmla="*/ 1374267 h 1559839"/>
                <a:gd name="connsiteX283" fmla="*/ 436702 w 1819559"/>
                <a:gd name="connsiteY283" fmla="*/ 1417035 h 1559839"/>
                <a:gd name="connsiteX284" fmla="*/ 434511 w 1819559"/>
                <a:gd name="connsiteY284" fmla="*/ 1418654 h 1559839"/>
                <a:gd name="connsiteX285" fmla="*/ 425939 w 1819559"/>
                <a:gd name="connsiteY285" fmla="*/ 1451229 h 1559839"/>
                <a:gd name="connsiteX286" fmla="*/ 458514 w 1819559"/>
                <a:gd name="connsiteY286" fmla="*/ 1459802 h 1559839"/>
                <a:gd name="connsiteX287" fmla="*/ 468515 w 1819559"/>
                <a:gd name="connsiteY287" fmla="*/ 1452944 h 1559839"/>
                <a:gd name="connsiteX288" fmla="*/ 470516 w 1819559"/>
                <a:gd name="connsiteY288" fmla="*/ 1471327 h 1559839"/>
                <a:gd name="connsiteX289" fmla="*/ 503091 w 1819559"/>
                <a:gd name="connsiteY289" fmla="*/ 1479900 h 1559839"/>
                <a:gd name="connsiteX290" fmla="*/ 523570 w 1819559"/>
                <a:gd name="connsiteY290" fmla="*/ 1466088 h 1559839"/>
                <a:gd name="connsiteX291" fmla="*/ 522332 w 1819559"/>
                <a:gd name="connsiteY291" fmla="*/ 1491139 h 1559839"/>
                <a:gd name="connsiteX292" fmla="*/ 554907 w 1819559"/>
                <a:gd name="connsiteY292" fmla="*/ 1499711 h 1559839"/>
                <a:gd name="connsiteX293" fmla="*/ 579291 w 1819559"/>
                <a:gd name="connsiteY293" fmla="*/ 1483519 h 1559839"/>
                <a:gd name="connsiteX294" fmla="*/ 578053 w 1819559"/>
                <a:gd name="connsiteY294" fmla="*/ 1508570 h 1559839"/>
                <a:gd name="connsiteX295" fmla="*/ 610629 w 1819559"/>
                <a:gd name="connsiteY295" fmla="*/ 1517142 h 1559839"/>
                <a:gd name="connsiteX296" fmla="*/ 626535 w 1819559"/>
                <a:gd name="connsiteY296" fmla="*/ 1506569 h 1559839"/>
                <a:gd name="connsiteX297" fmla="*/ 629393 w 1819559"/>
                <a:gd name="connsiteY297" fmla="*/ 1521524 h 1559839"/>
                <a:gd name="connsiteX298" fmla="*/ 661968 w 1819559"/>
                <a:gd name="connsiteY298" fmla="*/ 1530096 h 1559839"/>
                <a:gd name="connsiteX299" fmla="*/ 693115 w 1819559"/>
                <a:gd name="connsiteY299" fmla="*/ 1509522 h 1559839"/>
                <a:gd name="connsiteX300" fmla="*/ 692448 w 1819559"/>
                <a:gd name="connsiteY300" fmla="*/ 1533620 h 1559839"/>
                <a:gd name="connsiteX301" fmla="*/ 725024 w 1819559"/>
                <a:gd name="connsiteY301" fmla="*/ 1542193 h 1559839"/>
                <a:gd name="connsiteX302" fmla="*/ 833037 w 1819559"/>
                <a:gd name="connsiteY302" fmla="*/ 1472184 h 1559839"/>
                <a:gd name="connsiteX303" fmla="*/ 896664 w 1819559"/>
                <a:gd name="connsiteY303" fmla="*/ 1430941 h 1559839"/>
                <a:gd name="connsiteX304" fmla="*/ 779983 w 1819559"/>
                <a:gd name="connsiteY304" fmla="*/ 1514094 h 1559839"/>
                <a:gd name="connsiteX305" fmla="*/ 778173 w 1819559"/>
                <a:gd name="connsiteY305" fmla="*/ 1515333 h 1559839"/>
                <a:gd name="connsiteX306" fmla="*/ 769601 w 1819559"/>
                <a:gd name="connsiteY306" fmla="*/ 1547908 h 1559839"/>
                <a:gd name="connsiteX307" fmla="*/ 802176 w 1819559"/>
                <a:gd name="connsiteY307" fmla="*/ 1556480 h 1559839"/>
                <a:gd name="connsiteX308" fmla="*/ 901236 w 1819559"/>
                <a:gd name="connsiteY308" fmla="*/ 1492377 h 1559839"/>
                <a:gd name="connsiteX309" fmla="*/ 915524 w 1819559"/>
                <a:gd name="connsiteY309" fmla="*/ 1483138 h 1559839"/>
                <a:gd name="connsiteX310" fmla="*/ 872090 w 1819559"/>
                <a:gd name="connsiteY310" fmla="*/ 1514285 h 1559839"/>
                <a:gd name="connsiteX311" fmla="*/ 870471 w 1819559"/>
                <a:gd name="connsiteY311" fmla="*/ 1515428 h 1559839"/>
                <a:gd name="connsiteX312" fmla="*/ 861898 w 1819559"/>
                <a:gd name="connsiteY312" fmla="*/ 1548003 h 1559839"/>
                <a:gd name="connsiteX313" fmla="*/ 894473 w 1819559"/>
                <a:gd name="connsiteY313" fmla="*/ 1556576 h 1559839"/>
                <a:gd name="connsiteX314" fmla="*/ 982961 w 1819559"/>
                <a:gd name="connsiteY314" fmla="*/ 1499711 h 1559839"/>
                <a:gd name="connsiteX315" fmla="*/ 1081259 w 1819559"/>
                <a:gd name="connsiteY315" fmla="*/ 1436466 h 1559839"/>
                <a:gd name="connsiteX316" fmla="*/ 1068971 w 1819559"/>
                <a:gd name="connsiteY316" fmla="*/ 1445324 h 1559839"/>
                <a:gd name="connsiteX317" fmla="*/ 973912 w 1819559"/>
                <a:gd name="connsiteY317" fmla="*/ 1514380 h 1559839"/>
                <a:gd name="connsiteX318" fmla="*/ 972483 w 1819559"/>
                <a:gd name="connsiteY318" fmla="*/ 1515428 h 1559839"/>
                <a:gd name="connsiteX319" fmla="*/ 963911 w 1819559"/>
                <a:gd name="connsiteY319" fmla="*/ 1548003 h 1559839"/>
                <a:gd name="connsiteX320" fmla="*/ 996486 w 1819559"/>
                <a:gd name="connsiteY320" fmla="*/ 1556576 h 1559839"/>
                <a:gd name="connsiteX321" fmla="*/ 1071638 w 1819559"/>
                <a:gd name="connsiteY321" fmla="*/ 1507808 h 1559839"/>
                <a:gd name="connsiteX322" fmla="*/ 1072210 w 1819559"/>
                <a:gd name="connsiteY322" fmla="*/ 1507427 h 1559839"/>
                <a:gd name="connsiteX323" fmla="*/ 1070972 w 1819559"/>
                <a:gd name="connsiteY323" fmla="*/ 1532382 h 1559839"/>
                <a:gd name="connsiteX324" fmla="*/ 1103547 w 1819559"/>
                <a:gd name="connsiteY324" fmla="*/ 1540955 h 1559839"/>
                <a:gd name="connsiteX325" fmla="*/ 1206798 w 1819559"/>
                <a:gd name="connsiteY325" fmla="*/ 1476470 h 1559839"/>
                <a:gd name="connsiteX326" fmla="*/ 1205846 w 1819559"/>
                <a:gd name="connsiteY326" fmla="*/ 1501045 h 1559839"/>
                <a:gd name="connsiteX327" fmla="*/ 1238421 w 1819559"/>
                <a:gd name="connsiteY327" fmla="*/ 1509618 h 1559839"/>
                <a:gd name="connsiteX328" fmla="*/ 1533791 w 1819559"/>
                <a:gd name="connsiteY328" fmla="*/ 1344263 h 1559839"/>
                <a:gd name="connsiteX329" fmla="*/ 1576082 w 1819559"/>
                <a:gd name="connsiteY329" fmla="*/ 1320546 h 1559839"/>
                <a:gd name="connsiteX330" fmla="*/ 1552080 w 1819559"/>
                <a:gd name="connsiteY330" fmla="*/ 1279398 h 1559839"/>
                <a:gd name="connsiteX331" fmla="*/ 1544555 w 1819559"/>
                <a:gd name="connsiteY331" fmla="*/ 1283589 h 1559839"/>
                <a:gd name="connsiteX332" fmla="*/ 1646567 w 1819559"/>
                <a:gd name="connsiteY332" fmla="*/ 1208342 h 1559839"/>
                <a:gd name="connsiteX333" fmla="*/ 1703813 w 1819559"/>
                <a:gd name="connsiteY333" fmla="*/ 1166051 h 1559839"/>
                <a:gd name="connsiteX334" fmla="*/ 1712385 w 1819559"/>
                <a:gd name="connsiteY334" fmla="*/ 1133475 h 1559839"/>
                <a:gd name="connsiteX335" fmla="*/ 1679810 w 1819559"/>
                <a:gd name="connsiteY335" fmla="*/ 1124903 h 1559839"/>
                <a:gd name="connsiteX336" fmla="*/ 1630470 w 1819559"/>
                <a:gd name="connsiteY336" fmla="*/ 1155764 h 1559839"/>
                <a:gd name="connsiteX337" fmla="*/ 1674762 w 1819559"/>
                <a:gd name="connsiteY337" fmla="*/ 1123379 h 1559839"/>
                <a:gd name="connsiteX338" fmla="*/ 1755533 w 1819559"/>
                <a:gd name="connsiteY338" fmla="*/ 1064324 h 1559839"/>
                <a:gd name="connsiteX339" fmla="*/ 1764106 w 1819559"/>
                <a:gd name="connsiteY339" fmla="*/ 1031748 h 1559839"/>
                <a:gd name="connsiteX340" fmla="*/ 1731530 w 1819559"/>
                <a:gd name="connsiteY340" fmla="*/ 1023176 h 1559839"/>
                <a:gd name="connsiteX341" fmla="*/ 1726196 w 1819559"/>
                <a:gd name="connsiteY341" fmla="*/ 1026605 h 1559839"/>
                <a:gd name="connsiteX342" fmla="*/ 1780870 w 1819559"/>
                <a:gd name="connsiteY342" fmla="*/ 986790 h 1559839"/>
                <a:gd name="connsiteX343" fmla="*/ 1782299 w 1819559"/>
                <a:gd name="connsiteY343" fmla="*/ 985743 h 1559839"/>
                <a:gd name="connsiteX344" fmla="*/ 1790871 w 1819559"/>
                <a:gd name="connsiteY344" fmla="*/ 953167 h 1559839"/>
                <a:gd name="connsiteX345" fmla="*/ 1758296 w 1819559"/>
                <a:gd name="connsiteY345" fmla="*/ 944594 h 1559839"/>
                <a:gd name="connsiteX346" fmla="*/ 1695240 w 1819559"/>
                <a:gd name="connsiteY346" fmla="*/ 985171 h 1559839"/>
                <a:gd name="connsiteX347" fmla="*/ 1796777 w 1819559"/>
                <a:gd name="connsiteY347" fmla="*/ 912686 h 1559839"/>
                <a:gd name="connsiteX348" fmla="*/ 1798396 w 1819559"/>
                <a:gd name="connsiteY348" fmla="*/ 911543 h 1559839"/>
                <a:gd name="connsiteX349" fmla="*/ 1806968 w 1819559"/>
                <a:gd name="connsiteY349" fmla="*/ 878967 h 1559839"/>
                <a:gd name="connsiteX350" fmla="*/ 1774393 w 1819559"/>
                <a:gd name="connsiteY350" fmla="*/ 870395 h 1559839"/>
                <a:gd name="connsiteX351" fmla="*/ 1675333 w 1819559"/>
                <a:gd name="connsiteY351" fmla="*/ 934498 h 1559839"/>
                <a:gd name="connsiteX352" fmla="*/ 1673142 w 1819559"/>
                <a:gd name="connsiteY352" fmla="*/ 935927 h 1559839"/>
                <a:gd name="connsiteX353" fmla="*/ 1683620 w 1819559"/>
                <a:gd name="connsiteY353" fmla="*/ 928497 h 1559839"/>
                <a:gd name="connsiteX354" fmla="*/ 1806016 w 1819559"/>
                <a:gd name="connsiteY354" fmla="*/ 841915 h 155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19559" h="1559839">
                  <a:moveTo>
                    <a:pt x="1806016" y="841915"/>
                  </a:moveTo>
                  <a:cubicBezTo>
                    <a:pt x="1806588" y="841534"/>
                    <a:pt x="1807159" y="841058"/>
                    <a:pt x="1807826" y="840677"/>
                  </a:cubicBezTo>
                  <a:cubicBezTo>
                    <a:pt x="1818303" y="833247"/>
                    <a:pt x="1823256" y="819912"/>
                    <a:pt x="1816398" y="808101"/>
                  </a:cubicBezTo>
                  <a:cubicBezTo>
                    <a:pt x="1810112" y="797338"/>
                    <a:pt x="1794681" y="792575"/>
                    <a:pt x="1783823" y="799529"/>
                  </a:cubicBezTo>
                  <a:cubicBezTo>
                    <a:pt x="1747818" y="822865"/>
                    <a:pt x="1711814" y="846201"/>
                    <a:pt x="1675809" y="869537"/>
                  </a:cubicBezTo>
                  <a:cubicBezTo>
                    <a:pt x="1658093" y="880968"/>
                    <a:pt x="1640471" y="892493"/>
                    <a:pt x="1622755" y="903923"/>
                  </a:cubicBezTo>
                  <a:cubicBezTo>
                    <a:pt x="1638852" y="892493"/>
                    <a:pt x="1654854" y="881063"/>
                    <a:pt x="1670951" y="869633"/>
                  </a:cubicBezTo>
                  <a:cubicBezTo>
                    <a:pt x="1714671" y="838486"/>
                    <a:pt x="1758677" y="807815"/>
                    <a:pt x="1802111" y="776288"/>
                  </a:cubicBezTo>
                  <a:cubicBezTo>
                    <a:pt x="1802682" y="775811"/>
                    <a:pt x="1803349" y="775430"/>
                    <a:pt x="1803921" y="774954"/>
                  </a:cubicBezTo>
                  <a:cubicBezTo>
                    <a:pt x="1814398" y="767525"/>
                    <a:pt x="1819351" y="754190"/>
                    <a:pt x="1812493" y="742379"/>
                  </a:cubicBezTo>
                  <a:cubicBezTo>
                    <a:pt x="1808778" y="735902"/>
                    <a:pt x="1801539" y="731615"/>
                    <a:pt x="1794110" y="730758"/>
                  </a:cubicBezTo>
                  <a:cubicBezTo>
                    <a:pt x="1796777" y="728853"/>
                    <a:pt x="1799444" y="727043"/>
                    <a:pt x="1802111" y="725139"/>
                  </a:cubicBezTo>
                  <a:cubicBezTo>
                    <a:pt x="1802778" y="724662"/>
                    <a:pt x="1803349" y="724281"/>
                    <a:pt x="1804016" y="723805"/>
                  </a:cubicBezTo>
                  <a:cubicBezTo>
                    <a:pt x="1814493" y="716375"/>
                    <a:pt x="1819446" y="703040"/>
                    <a:pt x="1812588" y="691229"/>
                  </a:cubicBezTo>
                  <a:cubicBezTo>
                    <a:pt x="1808302" y="683895"/>
                    <a:pt x="1799539" y="679323"/>
                    <a:pt x="1790966" y="679514"/>
                  </a:cubicBezTo>
                  <a:cubicBezTo>
                    <a:pt x="1792395" y="678466"/>
                    <a:pt x="1793824" y="677418"/>
                    <a:pt x="1795253" y="676466"/>
                  </a:cubicBezTo>
                  <a:cubicBezTo>
                    <a:pt x="1795920" y="675989"/>
                    <a:pt x="1796586" y="675513"/>
                    <a:pt x="1797253" y="675037"/>
                  </a:cubicBezTo>
                  <a:cubicBezTo>
                    <a:pt x="1807730" y="667607"/>
                    <a:pt x="1812683" y="654272"/>
                    <a:pt x="1805825" y="642461"/>
                  </a:cubicBezTo>
                  <a:cubicBezTo>
                    <a:pt x="1799634" y="631793"/>
                    <a:pt x="1784013" y="626745"/>
                    <a:pt x="1773250" y="633889"/>
                  </a:cubicBezTo>
                  <a:cubicBezTo>
                    <a:pt x="1731912" y="661416"/>
                    <a:pt x="1690478" y="688848"/>
                    <a:pt x="1649139" y="716375"/>
                  </a:cubicBezTo>
                  <a:cubicBezTo>
                    <a:pt x="1642281" y="720947"/>
                    <a:pt x="1635423" y="725519"/>
                    <a:pt x="1628470" y="730091"/>
                  </a:cubicBezTo>
                  <a:cubicBezTo>
                    <a:pt x="1630280" y="728853"/>
                    <a:pt x="1631994" y="727520"/>
                    <a:pt x="1633804" y="726281"/>
                  </a:cubicBezTo>
                  <a:cubicBezTo>
                    <a:pt x="1679333" y="693611"/>
                    <a:pt x="1725054" y="661226"/>
                    <a:pt x="1770392" y="628269"/>
                  </a:cubicBezTo>
                  <a:cubicBezTo>
                    <a:pt x="1771345" y="627602"/>
                    <a:pt x="1772202" y="626936"/>
                    <a:pt x="1773155" y="626269"/>
                  </a:cubicBezTo>
                  <a:cubicBezTo>
                    <a:pt x="1776393" y="623888"/>
                    <a:pt x="1779632" y="621602"/>
                    <a:pt x="1782870" y="619220"/>
                  </a:cubicBezTo>
                  <a:cubicBezTo>
                    <a:pt x="1783537" y="618744"/>
                    <a:pt x="1784299" y="618173"/>
                    <a:pt x="1784966" y="617696"/>
                  </a:cubicBezTo>
                  <a:cubicBezTo>
                    <a:pt x="1795443" y="610172"/>
                    <a:pt x="1800396" y="596932"/>
                    <a:pt x="1793538" y="585121"/>
                  </a:cubicBezTo>
                  <a:cubicBezTo>
                    <a:pt x="1787347" y="574548"/>
                    <a:pt x="1771631" y="569405"/>
                    <a:pt x="1760963" y="576548"/>
                  </a:cubicBezTo>
                  <a:cubicBezTo>
                    <a:pt x="1718386" y="605219"/>
                    <a:pt x="1675714" y="633984"/>
                    <a:pt x="1633137" y="662654"/>
                  </a:cubicBezTo>
                  <a:cubicBezTo>
                    <a:pt x="1632089" y="663321"/>
                    <a:pt x="1631137" y="663988"/>
                    <a:pt x="1630089" y="664655"/>
                  </a:cubicBezTo>
                  <a:cubicBezTo>
                    <a:pt x="1671332" y="634841"/>
                    <a:pt x="1712671" y="605123"/>
                    <a:pt x="1753819" y="575024"/>
                  </a:cubicBezTo>
                  <a:cubicBezTo>
                    <a:pt x="1754962" y="574167"/>
                    <a:pt x="1756105" y="573310"/>
                    <a:pt x="1757343" y="572453"/>
                  </a:cubicBezTo>
                  <a:cubicBezTo>
                    <a:pt x="1760487" y="570167"/>
                    <a:pt x="1763630" y="567881"/>
                    <a:pt x="1766773" y="565595"/>
                  </a:cubicBezTo>
                  <a:cubicBezTo>
                    <a:pt x="1767535" y="565023"/>
                    <a:pt x="1768297" y="564547"/>
                    <a:pt x="1768964" y="563975"/>
                  </a:cubicBezTo>
                  <a:cubicBezTo>
                    <a:pt x="1779346" y="556451"/>
                    <a:pt x="1784489" y="543306"/>
                    <a:pt x="1777536" y="531400"/>
                  </a:cubicBezTo>
                  <a:cubicBezTo>
                    <a:pt x="1772774" y="523208"/>
                    <a:pt x="1762201" y="518255"/>
                    <a:pt x="1752771" y="519875"/>
                  </a:cubicBezTo>
                  <a:cubicBezTo>
                    <a:pt x="1762868" y="512255"/>
                    <a:pt x="1767725" y="499396"/>
                    <a:pt x="1760867" y="487680"/>
                  </a:cubicBezTo>
                  <a:cubicBezTo>
                    <a:pt x="1754676" y="477107"/>
                    <a:pt x="1738960" y="471869"/>
                    <a:pt x="1728292" y="479108"/>
                  </a:cubicBezTo>
                  <a:cubicBezTo>
                    <a:pt x="1683715" y="509397"/>
                    <a:pt x="1639138" y="539782"/>
                    <a:pt x="1594561" y="570071"/>
                  </a:cubicBezTo>
                  <a:cubicBezTo>
                    <a:pt x="1553984" y="597694"/>
                    <a:pt x="1513313" y="625316"/>
                    <a:pt x="1472736" y="652939"/>
                  </a:cubicBezTo>
                  <a:cubicBezTo>
                    <a:pt x="1503502" y="630365"/>
                    <a:pt x="1534268" y="607790"/>
                    <a:pt x="1565033" y="585121"/>
                  </a:cubicBezTo>
                  <a:cubicBezTo>
                    <a:pt x="1601133" y="558641"/>
                    <a:pt x="1637233" y="532067"/>
                    <a:pt x="1673333" y="505587"/>
                  </a:cubicBezTo>
                  <a:cubicBezTo>
                    <a:pt x="1690478" y="493014"/>
                    <a:pt x="1707623" y="480536"/>
                    <a:pt x="1724672" y="467868"/>
                  </a:cubicBezTo>
                  <a:cubicBezTo>
                    <a:pt x="1725434" y="467297"/>
                    <a:pt x="1726101" y="466820"/>
                    <a:pt x="1726863" y="466249"/>
                  </a:cubicBezTo>
                  <a:cubicBezTo>
                    <a:pt x="1737246" y="458629"/>
                    <a:pt x="1742389" y="445580"/>
                    <a:pt x="1735436" y="433673"/>
                  </a:cubicBezTo>
                  <a:cubicBezTo>
                    <a:pt x="1729245" y="423101"/>
                    <a:pt x="1713528" y="417862"/>
                    <a:pt x="1702860" y="425101"/>
                  </a:cubicBezTo>
                  <a:cubicBezTo>
                    <a:pt x="1690668" y="433388"/>
                    <a:pt x="1678381" y="441579"/>
                    <a:pt x="1666189" y="449866"/>
                  </a:cubicBezTo>
                  <a:cubicBezTo>
                    <a:pt x="1648854" y="461582"/>
                    <a:pt x="1631518" y="473297"/>
                    <a:pt x="1614182" y="485013"/>
                  </a:cubicBezTo>
                  <a:cubicBezTo>
                    <a:pt x="1625041" y="477203"/>
                    <a:pt x="1635899" y="469392"/>
                    <a:pt x="1646663" y="461582"/>
                  </a:cubicBezTo>
                  <a:cubicBezTo>
                    <a:pt x="1664189" y="448913"/>
                    <a:pt x="1681905" y="436340"/>
                    <a:pt x="1699336" y="423577"/>
                  </a:cubicBezTo>
                  <a:cubicBezTo>
                    <a:pt x="1700098" y="423005"/>
                    <a:pt x="1700860" y="422529"/>
                    <a:pt x="1701622" y="421958"/>
                  </a:cubicBezTo>
                  <a:cubicBezTo>
                    <a:pt x="1712004" y="414433"/>
                    <a:pt x="1717053" y="401193"/>
                    <a:pt x="1710195" y="389382"/>
                  </a:cubicBezTo>
                  <a:cubicBezTo>
                    <a:pt x="1704003" y="378809"/>
                    <a:pt x="1688287" y="373571"/>
                    <a:pt x="1677619" y="380810"/>
                  </a:cubicBezTo>
                  <a:cubicBezTo>
                    <a:pt x="1665237" y="389192"/>
                    <a:pt x="1652854" y="397669"/>
                    <a:pt x="1640376" y="406051"/>
                  </a:cubicBezTo>
                  <a:cubicBezTo>
                    <a:pt x="1606658" y="429006"/>
                    <a:pt x="1572844" y="451866"/>
                    <a:pt x="1539125" y="474821"/>
                  </a:cubicBezTo>
                  <a:cubicBezTo>
                    <a:pt x="1531029" y="480346"/>
                    <a:pt x="1522933" y="485775"/>
                    <a:pt x="1514932" y="491300"/>
                  </a:cubicBezTo>
                  <a:cubicBezTo>
                    <a:pt x="1548650" y="466725"/>
                    <a:pt x="1582369" y="442246"/>
                    <a:pt x="1616183" y="417671"/>
                  </a:cubicBezTo>
                  <a:cubicBezTo>
                    <a:pt x="1633899" y="404813"/>
                    <a:pt x="1651711" y="392049"/>
                    <a:pt x="1669332" y="379000"/>
                  </a:cubicBezTo>
                  <a:cubicBezTo>
                    <a:pt x="1670094" y="378428"/>
                    <a:pt x="1670856" y="377857"/>
                    <a:pt x="1671618" y="377285"/>
                  </a:cubicBezTo>
                  <a:cubicBezTo>
                    <a:pt x="1682000" y="369761"/>
                    <a:pt x="1687144" y="356616"/>
                    <a:pt x="1680191" y="344710"/>
                  </a:cubicBezTo>
                  <a:cubicBezTo>
                    <a:pt x="1673999" y="334232"/>
                    <a:pt x="1658283" y="328898"/>
                    <a:pt x="1647615" y="336137"/>
                  </a:cubicBezTo>
                  <a:cubicBezTo>
                    <a:pt x="1635138" y="344710"/>
                    <a:pt x="1622564" y="353187"/>
                    <a:pt x="1610087" y="361760"/>
                  </a:cubicBezTo>
                  <a:cubicBezTo>
                    <a:pt x="1576178" y="384810"/>
                    <a:pt x="1542364" y="407956"/>
                    <a:pt x="1508455" y="431006"/>
                  </a:cubicBezTo>
                  <a:cubicBezTo>
                    <a:pt x="1502549" y="435007"/>
                    <a:pt x="1496739" y="439007"/>
                    <a:pt x="1490834" y="443008"/>
                  </a:cubicBezTo>
                  <a:cubicBezTo>
                    <a:pt x="1521599" y="420624"/>
                    <a:pt x="1552270" y="398240"/>
                    <a:pt x="1583036" y="375857"/>
                  </a:cubicBezTo>
                  <a:cubicBezTo>
                    <a:pt x="1595990" y="366427"/>
                    <a:pt x="1608944" y="356997"/>
                    <a:pt x="1621803" y="347567"/>
                  </a:cubicBezTo>
                  <a:cubicBezTo>
                    <a:pt x="1623422" y="346424"/>
                    <a:pt x="1625041" y="345186"/>
                    <a:pt x="1626660" y="344043"/>
                  </a:cubicBezTo>
                  <a:cubicBezTo>
                    <a:pt x="1629899" y="341662"/>
                    <a:pt x="1633042" y="339376"/>
                    <a:pt x="1636280" y="337090"/>
                  </a:cubicBezTo>
                  <a:cubicBezTo>
                    <a:pt x="1637042" y="336518"/>
                    <a:pt x="1637805" y="335947"/>
                    <a:pt x="1638566" y="335375"/>
                  </a:cubicBezTo>
                  <a:cubicBezTo>
                    <a:pt x="1648949" y="327851"/>
                    <a:pt x="1654092" y="314706"/>
                    <a:pt x="1647139" y="302800"/>
                  </a:cubicBezTo>
                  <a:cubicBezTo>
                    <a:pt x="1641043" y="292322"/>
                    <a:pt x="1625231" y="286893"/>
                    <a:pt x="1614563" y="294227"/>
                  </a:cubicBezTo>
                  <a:cubicBezTo>
                    <a:pt x="1609801" y="297466"/>
                    <a:pt x="1605038" y="300800"/>
                    <a:pt x="1600276" y="304038"/>
                  </a:cubicBezTo>
                  <a:cubicBezTo>
                    <a:pt x="1601514" y="303181"/>
                    <a:pt x="1602657" y="302324"/>
                    <a:pt x="1603896" y="301371"/>
                  </a:cubicBezTo>
                  <a:cubicBezTo>
                    <a:pt x="1604657" y="300800"/>
                    <a:pt x="1605515" y="300228"/>
                    <a:pt x="1606277" y="299657"/>
                  </a:cubicBezTo>
                  <a:cubicBezTo>
                    <a:pt x="1616659" y="292037"/>
                    <a:pt x="1621803" y="278987"/>
                    <a:pt x="1614849" y="267081"/>
                  </a:cubicBezTo>
                  <a:cubicBezTo>
                    <a:pt x="1608753" y="256604"/>
                    <a:pt x="1592942" y="251174"/>
                    <a:pt x="1582274" y="258509"/>
                  </a:cubicBezTo>
                  <a:cubicBezTo>
                    <a:pt x="1569701" y="267176"/>
                    <a:pt x="1557223" y="275844"/>
                    <a:pt x="1544650" y="284417"/>
                  </a:cubicBezTo>
                  <a:cubicBezTo>
                    <a:pt x="1510741" y="307848"/>
                    <a:pt x="1476832" y="331184"/>
                    <a:pt x="1442923" y="354616"/>
                  </a:cubicBezTo>
                  <a:cubicBezTo>
                    <a:pt x="1392821" y="389192"/>
                    <a:pt x="1342720" y="423767"/>
                    <a:pt x="1292618" y="458248"/>
                  </a:cubicBezTo>
                  <a:cubicBezTo>
                    <a:pt x="1282046" y="465582"/>
                    <a:pt x="1271473" y="472821"/>
                    <a:pt x="1260805" y="480155"/>
                  </a:cubicBezTo>
                  <a:cubicBezTo>
                    <a:pt x="1309192" y="444151"/>
                    <a:pt x="1357579" y="408146"/>
                    <a:pt x="1405966" y="372142"/>
                  </a:cubicBezTo>
                  <a:cubicBezTo>
                    <a:pt x="1443685" y="344043"/>
                    <a:pt x="1481404" y="315944"/>
                    <a:pt x="1519123" y="287941"/>
                  </a:cubicBezTo>
                  <a:cubicBezTo>
                    <a:pt x="1532363" y="278035"/>
                    <a:pt x="1545698" y="268129"/>
                    <a:pt x="1558938" y="258318"/>
                  </a:cubicBezTo>
                  <a:cubicBezTo>
                    <a:pt x="1559033" y="258223"/>
                    <a:pt x="1559128" y="258128"/>
                    <a:pt x="1559223" y="258128"/>
                  </a:cubicBezTo>
                  <a:cubicBezTo>
                    <a:pt x="1563605" y="254889"/>
                    <a:pt x="1567986" y="251651"/>
                    <a:pt x="1572368" y="248317"/>
                  </a:cubicBezTo>
                  <a:cubicBezTo>
                    <a:pt x="1573130" y="247745"/>
                    <a:pt x="1573892" y="247174"/>
                    <a:pt x="1574654" y="246602"/>
                  </a:cubicBezTo>
                  <a:cubicBezTo>
                    <a:pt x="1584941" y="238982"/>
                    <a:pt x="1590180" y="226028"/>
                    <a:pt x="1583226" y="214027"/>
                  </a:cubicBezTo>
                  <a:cubicBezTo>
                    <a:pt x="1577130" y="203645"/>
                    <a:pt x="1561223" y="198025"/>
                    <a:pt x="1550651" y="205454"/>
                  </a:cubicBezTo>
                  <a:cubicBezTo>
                    <a:pt x="1538268" y="214217"/>
                    <a:pt x="1525790" y="222885"/>
                    <a:pt x="1513408" y="231648"/>
                  </a:cubicBezTo>
                  <a:cubicBezTo>
                    <a:pt x="1479404" y="255556"/>
                    <a:pt x="1445399" y="279464"/>
                    <a:pt x="1411300" y="303371"/>
                  </a:cubicBezTo>
                  <a:cubicBezTo>
                    <a:pt x="1390345" y="318135"/>
                    <a:pt x="1369390" y="332804"/>
                    <a:pt x="1348435" y="347567"/>
                  </a:cubicBezTo>
                  <a:cubicBezTo>
                    <a:pt x="1349673" y="346615"/>
                    <a:pt x="1350912" y="345662"/>
                    <a:pt x="1352245" y="344710"/>
                  </a:cubicBezTo>
                  <a:cubicBezTo>
                    <a:pt x="1388916" y="317087"/>
                    <a:pt x="1425683" y="289465"/>
                    <a:pt x="1462354" y="261842"/>
                  </a:cubicBezTo>
                  <a:cubicBezTo>
                    <a:pt x="1479785" y="248698"/>
                    <a:pt x="1497215" y="235649"/>
                    <a:pt x="1514646" y="222504"/>
                  </a:cubicBezTo>
                  <a:cubicBezTo>
                    <a:pt x="1515408" y="221933"/>
                    <a:pt x="1516170" y="221361"/>
                    <a:pt x="1516932" y="220790"/>
                  </a:cubicBezTo>
                  <a:cubicBezTo>
                    <a:pt x="1527219" y="213074"/>
                    <a:pt x="1532458" y="200216"/>
                    <a:pt x="1525505" y="188214"/>
                  </a:cubicBezTo>
                  <a:cubicBezTo>
                    <a:pt x="1519409" y="177832"/>
                    <a:pt x="1503502" y="172212"/>
                    <a:pt x="1492929" y="179642"/>
                  </a:cubicBezTo>
                  <a:cubicBezTo>
                    <a:pt x="1489881" y="181737"/>
                    <a:pt x="1486929" y="183833"/>
                    <a:pt x="1483880" y="186023"/>
                  </a:cubicBezTo>
                  <a:cubicBezTo>
                    <a:pt x="1489310" y="178594"/>
                    <a:pt x="1491024" y="169069"/>
                    <a:pt x="1485690" y="160115"/>
                  </a:cubicBezTo>
                  <a:cubicBezTo>
                    <a:pt x="1479594" y="149638"/>
                    <a:pt x="1463688" y="144209"/>
                    <a:pt x="1453115" y="151543"/>
                  </a:cubicBezTo>
                  <a:cubicBezTo>
                    <a:pt x="1440923" y="160020"/>
                    <a:pt x="1428826" y="168402"/>
                    <a:pt x="1416634" y="176879"/>
                  </a:cubicBezTo>
                  <a:cubicBezTo>
                    <a:pt x="1383773" y="199739"/>
                    <a:pt x="1350912" y="222599"/>
                    <a:pt x="1318146" y="245364"/>
                  </a:cubicBezTo>
                  <a:cubicBezTo>
                    <a:pt x="1300524" y="257651"/>
                    <a:pt x="1282903" y="269843"/>
                    <a:pt x="1265282" y="282131"/>
                  </a:cubicBezTo>
                  <a:cubicBezTo>
                    <a:pt x="1265282" y="282131"/>
                    <a:pt x="1265377" y="282131"/>
                    <a:pt x="1265377" y="282035"/>
                  </a:cubicBezTo>
                  <a:cubicBezTo>
                    <a:pt x="1301381" y="255175"/>
                    <a:pt x="1337291" y="228410"/>
                    <a:pt x="1373295" y="201549"/>
                  </a:cubicBezTo>
                  <a:cubicBezTo>
                    <a:pt x="1390345" y="188881"/>
                    <a:pt x="1407395" y="176213"/>
                    <a:pt x="1424445" y="163449"/>
                  </a:cubicBezTo>
                  <a:cubicBezTo>
                    <a:pt x="1425206" y="162878"/>
                    <a:pt x="1425873" y="162401"/>
                    <a:pt x="1426635" y="161830"/>
                  </a:cubicBezTo>
                  <a:cubicBezTo>
                    <a:pt x="1436922" y="154115"/>
                    <a:pt x="1442161" y="141256"/>
                    <a:pt x="1435208" y="129254"/>
                  </a:cubicBezTo>
                  <a:cubicBezTo>
                    <a:pt x="1429112" y="118777"/>
                    <a:pt x="1413205" y="113348"/>
                    <a:pt x="1402632" y="120682"/>
                  </a:cubicBezTo>
                  <a:cubicBezTo>
                    <a:pt x="1382249" y="134874"/>
                    <a:pt x="1361960" y="148971"/>
                    <a:pt x="1341577" y="163163"/>
                  </a:cubicBezTo>
                  <a:cubicBezTo>
                    <a:pt x="1352912" y="154781"/>
                    <a:pt x="1364246" y="146399"/>
                    <a:pt x="1375486" y="137922"/>
                  </a:cubicBezTo>
                  <a:cubicBezTo>
                    <a:pt x="1376248" y="137351"/>
                    <a:pt x="1376915" y="136874"/>
                    <a:pt x="1377677" y="136303"/>
                  </a:cubicBezTo>
                  <a:cubicBezTo>
                    <a:pt x="1387964" y="128683"/>
                    <a:pt x="1393203" y="115729"/>
                    <a:pt x="1386249" y="103727"/>
                  </a:cubicBezTo>
                  <a:cubicBezTo>
                    <a:pt x="1380153" y="93250"/>
                    <a:pt x="1364246" y="87821"/>
                    <a:pt x="1353674" y="95155"/>
                  </a:cubicBezTo>
                  <a:cubicBezTo>
                    <a:pt x="1310430" y="125159"/>
                    <a:pt x="1267282" y="155162"/>
                    <a:pt x="1224038" y="185166"/>
                  </a:cubicBezTo>
                  <a:cubicBezTo>
                    <a:pt x="1155268" y="232982"/>
                    <a:pt x="1086402" y="280797"/>
                    <a:pt x="1017632" y="328613"/>
                  </a:cubicBezTo>
                  <a:cubicBezTo>
                    <a:pt x="1064495" y="293180"/>
                    <a:pt x="1111263" y="257842"/>
                    <a:pt x="1158125" y="222409"/>
                  </a:cubicBezTo>
                  <a:cubicBezTo>
                    <a:pt x="1208227" y="184595"/>
                    <a:pt x="1258329" y="146780"/>
                    <a:pt x="1308335" y="108871"/>
                  </a:cubicBezTo>
                  <a:cubicBezTo>
                    <a:pt x="1309001" y="108395"/>
                    <a:pt x="1309668" y="107823"/>
                    <a:pt x="1310335" y="107347"/>
                  </a:cubicBezTo>
                  <a:cubicBezTo>
                    <a:pt x="1320622" y="99632"/>
                    <a:pt x="1325956" y="86773"/>
                    <a:pt x="1318907" y="74771"/>
                  </a:cubicBezTo>
                  <a:cubicBezTo>
                    <a:pt x="1312812" y="64294"/>
                    <a:pt x="1296905" y="58865"/>
                    <a:pt x="1286332" y="66199"/>
                  </a:cubicBezTo>
                  <a:cubicBezTo>
                    <a:pt x="1244708" y="95155"/>
                    <a:pt x="1202988" y="124206"/>
                    <a:pt x="1161364" y="153162"/>
                  </a:cubicBezTo>
                  <a:cubicBezTo>
                    <a:pt x="1150410" y="160782"/>
                    <a:pt x="1139361" y="168497"/>
                    <a:pt x="1128407" y="176117"/>
                  </a:cubicBezTo>
                  <a:cubicBezTo>
                    <a:pt x="1167746" y="146685"/>
                    <a:pt x="1207179" y="117253"/>
                    <a:pt x="1246422" y="87535"/>
                  </a:cubicBezTo>
                  <a:cubicBezTo>
                    <a:pt x="1247089" y="87059"/>
                    <a:pt x="1247756" y="86582"/>
                    <a:pt x="1248327" y="86106"/>
                  </a:cubicBezTo>
                  <a:cubicBezTo>
                    <a:pt x="1258614" y="78391"/>
                    <a:pt x="1263853" y="65532"/>
                    <a:pt x="1256900" y="53531"/>
                  </a:cubicBezTo>
                  <a:cubicBezTo>
                    <a:pt x="1250804" y="43148"/>
                    <a:pt x="1234897" y="37529"/>
                    <a:pt x="1224324" y="44958"/>
                  </a:cubicBezTo>
                  <a:cubicBezTo>
                    <a:pt x="1184224" y="73057"/>
                    <a:pt x="1144219" y="101060"/>
                    <a:pt x="1104119" y="129159"/>
                  </a:cubicBezTo>
                  <a:cubicBezTo>
                    <a:pt x="1074877" y="149638"/>
                    <a:pt x="1045635" y="170117"/>
                    <a:pt x="1016393" y="190595"/>
                  </a:cubicBezTo>
                  <a:cubicBezTo>
                    <a:pt x="1024013" y="184785"/>
                    <a:pt x="1031538" y="179070"/>
                    <a:pt x="1039158" y="173260"/>
                  </a:cubicBezTo>
                  <a:cubicBezTo>
                    <a:pt x="1084783" y="138494"/>
                    <a:pt x="1130503" y="103918"/>
                    <a:pt x="1176128" y="69056"/>
                  </a:cubicBezTo>
                  <a:cubicBezTo>
                    <a:pt x="1176795" y="68580"/>
                    <a:pt x="1177366" y="68104"/>
                    <a:pt x="1178033" y="67628"/>
                  </a:cubicBezTo>
                  <a:cubicBezTo>
                    <a:pt x="1188224" y="59817"/>
                    <a:pt x="1193654" y="47149"/>
                    <a:pt x="1186605" y="35052"/>
                  </a:cubicBezTo>
                  <a:cubicBezTo>
                    <a:pt x="1180509" y="24670"/>
                    <a:pt x="1164603" y="19050"/>
                    <a:pt x="1154030" y="26480"/>
                  </a:cubicBezTo>
                  <a:cubicBezTo>
                    <a:pt x="1116025" y="53340"/>
                    <a:pt x="1078115" y="80296"/>
                    <a:pt x="1040111" y="107156"/>
                  </a:cubicBezTo>
                  <a:cubicBezTo>
                    <a:pt x="1020204" y="121253"/>
                    <a:pt x="1000201" y="135446"/>
                    <a:pt x="980294" y="149543"/>
                  </a:cubicBezTo>
                  <a:cubicBezTo>
                    <a:pt x="1021156" y="118110"/>
                    <a:pt x="1061923" y="86678"/>
                    <a:pt x="1102785" y="55245"/>
                  </a:cubicBezTo>
                  <a:cubicBezTo>
                    <a:pt x="1103357" y="54769"/>
                    <a:pt x="1103928" y="54388"/>
                    <a:pt x="1104500" y="53912"/>
                  </a:cubicBezTo>
                  <a:cubicBezTo>
                    <a:pt x="1114691" y="46101"/>
                    <a:pt x="1120121" y="33433"/>
                    <a:pt x="1113072" y="21336"/>
                  </a:cubicBezTo>
                  <a:cubicBezTo>
                    <a:pt x="1106976" y="10954"/>
                    <a:pt x="1091070" y="5334"/>
                    <a:pt x="1080497" y="12764"/>
                  </a:cubicBezTo>
                  <a:cubicBezTo>
                    <a:pt x="1044968" y="38005"/>
                    <a:pt x="1009535" y="63246"/>
                    <a:pt x="974007" y="88487"/>
                  </a:cubicBezTo>
                  <a:cubicBezTo>
                    <a:pt x="964196" y="95441"/>
                    <a:pt x="954386" y="102489"/>
                    <a:pt x="944480" y="109442"/>
                  </a:cubicBezTo>
                  <a:cubicBezTo>
                    <a:pt x="960291" y="97155"/>
                    <a:pt x="976198" y="84868"/>
                    <a:pt x="992009" y="72581"/>
                  </a:cubicBezTo>
                  <a:cubicBezTo>
                    <a:pt x="1004773" y="62675"/>
                    <a:pt x="1018489" y="53340"/>
                    <a:pt x="1030681" y="42577"/>
                  </a:cubicBezTo>
                  <a:cubicBezTo>
                    <a:pt x="1031253" y="42101"/>
                    <a:pt x="1031824" y="41720"/>
                    <a:pt x="1032396" y="41243"/>
                  </a:cubicBezTo>
                  <a:cubicBezTo>
                    <a:pt x="1053636" y="24765"/>
                    <a:pt x="1025728" y="-11620"/>
                    <a:pt x="1003535" y="3810"/>
                  </a:cubicBezTo>
                  <a:cubicBezTo>
                    <a:pt x="970864" y="26575"/>
                    <a:pt x="938193" y="49340"/>
                    <a:pt x="905522" y="72104"/>
                  </a:cubicBezTo>
                  <a:cubicBezTo>
                    <a:pt x="899903" y="76010"/>
                    <a:pt x="894283" y="79915"/>
                    <a:pt x="888663" y="83820"/>
                  </a:cubicBezTo>
                  <a:cubicBezTo>
                    <a:pt x="905141" y="71247"/>
                    <a:pt x="921620" y="58674"/>
                    <a:pt x="938003" y="46101"/>
                  </a:cubicBezTo>
                  <a:cubicBezTo>
                    <a:pt x="938479" y="45720"/>
                    <a:pt x="939050" y="45339"/>
                    <a:pt x="939527" y="44958"/>
                  </a:cubicBezTo>
                  <a:cubicBezTo>
                    <a:pt x="949718" y="37148"/>
                    <a:pt x="955148" y="24479"/>
                    <a:pt x="948099" y="12383"/>
                  </a:cubicBezTo>
                  <a:cubicBezTo>
                    <a:pt x="942003" y="2000"/>
                    <a:pt x="926096" y="-3619"/>
                    <a:pt x="915524" y="3810"/>
                  </a:cubicBezTo>
                  <a:cubicBezTo>
                    <a:pt x="885901" y="24575"/>
                    <a:pt x="856373" y="45339"/>
                    <a:pt x="826751" y="66104"/>
                  </a:cubicBezTo>
                  <a:cubicBezTo>
                    <a:pt x="780173" y="98774"/>
                    <a:pt x="733501" y="131445"/>
                    <a:pt x="686924" y="164116"/>
                  </a:cubicBezTo>
                  <a:cubicBezTo>
                    <a:pt x="706355" y="148781"/>
                    <a:pt x="725786" y="133350"/>
                    <a:pt x="745121" y="118015"/>
                  </a:cubicBezTo>
                  <a:cubicBezTo>
                    <a:pt x="766648" y="100965"/>
                    <a:pt x="788079" y="83915"/>
                    <a:pt x="809606" y="66961"/>
                  </a:cubicBezTo>
                  <a:cubicBezTo>
                    <a:pt x="819893" y="58865"/>
                    <a:pt x="830942" y="51245"/>
                    <a:pt x="840657" y="42386"/>
                  </a:cubicBezTo>
                  <a:cubicBezTo>
                    <a:pt x="841133" y="42005"/>
                    <a:pt x="841610" y="41624"/>
                    <a:pt x="842086" y="41243"/>
                  </a:cubicBezTo>
                  <a:cubicBezTo>
                    <a:pt x="863136" y="24575"/>
                    <a:pt x="835228" y="-11811"/>
                    <a:pt x="813225" y="3810"/>
                  </a:cubicBezTo>
                  <a:cubicBezTo>
                    <a:pt x="787603" y="22003"/>
                    <a:pt x="761981" y="40196"/>
                    <a:pt x="736358" y="58484"/>
                  </a:cubicBezTo>
                  <a:cubicBezTo>
                    <a:pt x="730929" y="62389"/>
                    <a:pt x="725500" y="66199"/>
                    <a:pt x="720071" y="70104"/>
                  </a:cubicBezTo>
                  <a:cubicBezTo>
                    <a:pt x="726167" y="65056"/>
                    <a:pt x="732072" y="59912"/>
                    <a:pt x="737787" y="54578"/>
                  </a:cubicBezTo>
                  <a:cubicBezTo>
                    <a:pt x="738168" y="54293"/>
                    <a:pt x="738549" y="54007"/>
                    <a:pt x="738930" y="53626"/>
                  </a:cubicBezTo>
                  <a:cubicBezTo>
                    <a:pt x="759885" y="36862"/>
                    <a:pt x="732263" y="857"/>
                    <a:pt x="710070" y="16193"/>
                  </a:cubicBezTo>
                  <a:cubicBezTo>
                    <a:pt x="694639" y="26861"/>
                    <a:pt x="679208" y="37624"/>
                    <a:pt x="663778" y="48292"/>
                  </a:cubicBezTo>
                  <a:cubicBezTo>
                    <a:pt x="663302" y="46006"/>
                    <a:pt x="662540" y="43815"/>
                    <a:pt x="661206" y="41529"/>
                  </a:cubicBezTo>
                  <a:cubicBezTo>
                    <a:pt x="655015" y="31052"/>
                    <a:pt x="639299" y="25718"/>
                    <a:pt x="628631" y="32957"/>
                  </a:cubicBezTo>
                  <a:cubicBezTo>
                    <a:pt x="607009" y="47816"/>
                    <a:pt x="585292" y="62579"/>
                    <a:pt x="563670" y="77438"/>
                  </a:cubicBezTo>
                  <a:cubicBezTo>
                    <a:pt x="558717" y="64484"/>
                    <a:pt x="542715" y="54388"/>
                    <a:pt x="528713" y="63246"/>
                  </a:cubicBezTo>
                  <a:cubicBezTo>
                    <a:pt x="437273" y="120682"/>
                    <a:pt x="345833" y="178118"/>
                    <a:pt x="254393" y="235553"/>
                  </a:cubicBezTo>
                  <a:cubicBezTo>
                    <a:pt x="241630" y="243554"/>
                    <a:pt x="228771" y="251651"/>
                    <a:pt x="216008" y="259652"/>
                  </a:cubicBezTo>
                  <a:cubicBezTo>
                    <a:pt x="197148" y="271558"/>
                    <a:pt x="204768" y="296609"/>
                    <a:pt x="220389" y="302990"/>
                  </a:cubicBezTo>
                  <a:cubicBezTo>
                    <a:pt x="202101" y="317183"/>
                    <a:pt x="183813" y="331470"/>
                    <a:pt x="165430" y="345662"/>
                  </a:cubicBezTo>
                  <a:cubicBezTo>
                    <a:pt x="148475" y="358807"/>
                    <a:pt x="131616" y="371951"/>
                    <a:pt x="114662" y="385096"/>
                  </a:cubicBezTo>
                  <a:cubicBezTo>
                    <a:pt x="101041" y="395669"/>
                    <a:pt x="107708" y="414433"/>
                    <a:pt x="120091" y="422339"/>
                  </a:cubicBezTo>
                  <a:cubicBezTo>
                    <a:pt x="106851" y="432530"/>
                    <a:pt x="93611" y="442627"/>
                    <a:pt x="80276" y="452819"/>
                  </a:cubicBezTo>
                  <a:cubicBezTo>
                    <a:pt x="70085" y="460629"/>
                    <a:pt x="64655" y="473297"/>
                    <a:pt x="71704" y="485394"/>
                  </a:cubicBezTo>
                  <a:cubicBezTo>
                    <a:pt x="77800" y="495872"/>
                    <a:pt x="93707" y="501301"/>
                    <a:pt x="104279" y="493967"/>
                  </a:cubicBezTo>
                  <a:cubicBezTo>
                    <a:pt x="128854" y="476917"/>
                    <a:pt x="153333" y="459962"/>
                    <a:pt x="177908" y="442913"/>
                  </a:cubicBezTo>
                  <a:cubicBezTo>
                    <a:pt x="158477" y="458438"/>
                    <a:pt x="139046" y="474059"/>
                    <a:pt x="119710" y="489585"/>
                  </a:cubicBezTo>
                  <a:cubicBezTo>
                    <a:pt x="92945" y="511112"/>
                    <a:pt x="63703" y="531305"/>
                    <a:pt x="38462" y="554736"/>
                  </a:cubicBezTo>
                  <a:cubicBezTo>
                    <a:pt x="38081" y="555022"/>
                    <a:pt x="37700" y="555308"/>
                    <a:pt x="37319" y="555689"/>
                  </a:cubicBezTo>
                  <a:cubicBezTo>
                    <a:pt x="16459" y="572453"/>
                    <a:pt x="44081" y="608743"/>
                    <a:pt x="66179" y="593122"/>
                  </a:cubicBezTo>
                  <a:cubicBezTo>
                    <a:pt x="75704" y="586359"/>
                    <a:pt x="85325" y="579501"/>
                    <a:pt x="94850" y="572739"/>
                  </a:cubicBezTo>
                  <a:cubicBezTo>
                    <a:pt x="80372" y="584168"/>
                    <a:pt x="65894" y="595694"/>
                    <a:pt x="51416" y="607124"/>
                  </a:cubicBezTo>
                  <a:cubicBezTo>
                    <a:pt x="41129" y="615220"/>
                    <a:pt x="30080" y="622840"/>
                    <a:pt x="20364" y="631698"/>
                  </a:cubicBezTo>
                  <a:cubicBezTo>
                    <a:pt x="19888" y="632079"/>
                    <a:pt x="19412" y="632460"/>
                    <a:pt x="18935" y="632841"/>
                  </a:cubicBezTo>
                  <a:cubicBezTo>
                    <a:pt x="647" y="647319"/>
                    <a:pt x="19221" y="676466"/>
                    <a:pt x="38938" y="673799"/>
                  </a:cubicBezTo>
                  <a:cubicBezTo>
                    <a:pt x="31604" y="679418"/>
                    <a:pt x="24270" y="684943"/>
                    <a:pt x="16935" y="690563"/>
                  </a:cubicBezTo>
                  <a:cubicBezTo>
                    <a:pt x="16459" y="690944"/>
                    <a:pt x="15887" y="691325"/>
                    <a:pt x="15411" y="691706"/>
                  </a:cubicBezTo>
                  <a:cubicBezTo>
                    <a:pt x="5220" y="699516"/>
                    <a:pt x="-210" y="712184"/>
                    <a:pt x="6839" y="724281"/>
                  </a:cubicBezTo>
                  <a:cubicBezTo>
                    <a:pt x="12935" y="734759"/>
                    <a:pt x="28841" y="740188"/>
                    <a:pt x="39414" y="732854"/>
                  </a:cubicBezTo>
                  <a:cubicBezTo>
                    <a:pt x="72085" y="710089"/>
                    <a:pt x="104756" y="687324"/>
                    <a:pt x="137426" y="664559"/>
                  </a:cubicBezTo>
                  <a:cubicBezTo>
                    <a:pt x="181622" y="633794"/>
                    <a:pt x="225818" y="603028"/>
                    <a:pt x="270014" y="572262"/>
                  </a:cubicBezTo>
                  <a:cubicBezTo>
                    <a:pt x="223151" y="608648"/>
                    <a:pt x="176193" y="644938"/>
                    <a:pt x="129330" y="681323"/>
                  </a:cubicBezTo>
                  <a:cubicBezTo>
                    <a:pt x="102184" y="702374"/>
                    <a:pt x="75038" y="723424"/>
                    <a:pt x="47891" y="744379"/>
                  </a:cubicBezTo>
                  <a:cubicBezTo>
                    <a:pt x="35128" y="754285"/>
                    <a:pt x="21412" y="763619"/>
                    <a:pt x="9220" y="774383"/>
                  </a:cubicBezTo>
                  <a:cubicBezTo>
                    <a:pt x="8648" y="774859"/>
                    <a:pt x="8077" y="775240"/>
                    <a:pt x="7505" y="775716"/>
                  </a:cubicBezTo>
                  <a:cubicBezTo>
                    <a:pt x="-13640" y="792099"/>
                    <a:pt x="14363" y="828770"/>
                    <a:pt x="36366" y="813150"/>
                  </a:cubicBezTo>
                  <a:cubicBezTo>
                    <a:pt x="56559" y="798767"/>
                    <a:pt x="76847" y="784384"/>
                    <a:pt x="97040" y="770001"/>
                  </a:cubicBezTo>
                  <a:cubicBezTo>
                    <a:pt x="69418" y="791337"/>
                    <a:pt x="41700" y="812578"/>
                    <a:pt x="14078" y="833914"/>
                  </a:cubicBezTo>
                  <a:cubicBezTo>
                    <a:pt x="13506" y="834390"/>
                    <a:pt x="12935" y="834771"/>
                    <a:pt x="12363" y="835247"/>
                  </a:cubicBezTo>
                  <a:cubicBezTo>
                    <a:pt x="2171" y="843058"/>
                    <a:pt x="-3258" y="855726"/>
                    <a:pt x="3791" y="867823"/>
                  </a:cubicBezTo>
                  <a:cubicBezTo>
                    <a:pt x="9791" y="878110"/>
                    <a:pt x="25508" y="883730"/>
                    <a:pt x="36080" y="876491"/>
                  </a:cubicBezTo>
                  <a:cubicBezTo>
                    <a:pt x="32461" y="879253"/>
                    <a:pt x="28841" y="881920"/>
                    <a:pt x="25317" y="884682"/>
                  </a:cubicBezTo>
                  <a:cubicBezTo>
                    <a:pt x="24650" y="885159"/>
                    <a:pt x="24079" y="885635"/>
                    <a:pt x="23412" y="886111"/>
                  </a:cubicBezTo>
                  <a:cubicBezTo>
                    <a:pt x="13220" y="893921"/>
                    <a:pt x="7791" y="906590"/>
                    <a:pt x="14840" y="918686"/>
                  </a:cubicBezTo>
                  <a:cubicBezTo>
                    <a:pt x="20936" y="929069"/>
                    <a:pt x="36842" y="934688"/>
                    <a:pt x="47415" y="927259"/>
                  </a:cubicBezTo>
                  <a:cubicBezTo>
                    <a:pt x="49701" y="925640"/>
                    <a:pt x="51892" y="924116"/>
                    <a:pt x="54178" y="922496"/>
                  </a:cubicBezTo>
                  <a:cubicBezTo>
                    <a:pt x="48177" y="926973"/>
                    <a:pt x="42176" y="931450"/>
                    <a:pt x="36176" y="936022"/>
                  </a:cubicBezTo>
                  <a:cubicBezTo>
                    <a:pt x="35509" y="936498"/>
                    <a:pt x="34842" y="936975"/>
                    <a:pt x="34271" y="937451"/>
                  </a:cubicBezTo>
                  <a:cubicBezTo>
                    <a:pt x="23984" y="945166"/>
                    <a:pt x="18745" y="958025"/>
                    <a:pt x="25698" y="970026"/>
                  </a:cubicBezTo>
                  <a:cubicBezTo>
                    <a:pt x="31794" y="980504"/>
                    <a:pt x="47701" y="985933"/>
                    <a:pt x="58274" y="978599"/>
                  </a:cubicBezTo>
                  <a:cubicBezTo>
                    <a:pt x="99898" y="949643"/>
                    <a:pt x="141617" y="920592"/>
                    <a:pt x="183241" y="891635"/>
                  </a:cubicBezTo>
                  <a:cubicBezTo>
                    <a:pt x="229057" y="859727"/>
                    <a:pt x="274967" y="827818"/>
                    <a:pt x="320783" y="795909"/>
                  </a:cubicBezTo>
                  <a:cubicBezTo>
                    <a:pt x="282016" y="825151"/>
                    <a:pt x="243345" y="854488"/>
                    <a:pt x="204578" y="883730"/>
                  </a:cubicBezTo>
                  <a:cubicBezTo>
                    <a:pt x="154476" y="921544"/>
                    <a:pt x="104375" y="959358"/>
                    <a:pt x="54368" y="997268"/>
                  </a:cubicBezTo>
                  <a:cubicBezTo>
                    <a:pt x="53702" y="997744"/>
                    <a:pt x="53035" y="998316"/>
                    <a:pt x="52368" y="998792"/>
                  </a:cubicBezTo>
                  <a:cubicBezTo>
                    <a:pt x="42081" y="1006507"/>
                    <a:pt x="36747" y="1019366"/>
                    <a:pt x="43796" y="1031367"/>
                  </a:cubicBezTo>
                  <a:cubicBezTo>
                    <a:pt x="49891" y="1041845"/>
                    <a:pt x="65798" y="1047274"/>
                    <a:pt x="76371" y="1039940"/>
                  </a:cubicBezTo>
                  <a:cubicBezTo>
                    <a:pt x="96659" y="1025843"/>
                    <a:pt x="116948" y="1011746"/>
                    <a:pt x="137236" y="997649"/>
                  </a:cubicBezTo>
                  <a:cubicBezTo>
                    <a:pt x="115900" y="1013460"/>
                    <a:pt x="94469" y="1029367"/>
                    <a:pt x="73133" y="1045274"/>
                  </a:cubicBezTo>
                  <a:cubicBezTo>
                    <a:pt x="72371" y="1045845"/>
                    <a:pt x="71704" y="1046321"/>
                    <a:pt x="70942" y="1046893"/>
                  </a:cubicBezTo>
                  <a:cubicBezTo>
                    <a:pt x="60655" y="1054513"/>
                    <a:pt x="55416" y="1067467"/>
                    <a:pt x="62370" y="1079469"/>
                  </a:cubicBezTo>
                  <a:cubicBezTo>
                    <a:pt x="68465" y="1089946"/>
                    <a:pt x="84372" y="1095375"/>
                    <a:pt x="94945" y="1088041"/>
                  </a:cubicBezTo>
                  <a:cubicBezTo>
                    <a:pt x="139236" y="1057180"/>
                    <a:pt x="183623" y="1026319"/>
                    <a:pt x="227914" y="995458"/>
                  </a:cubicBezTo>
                  <a:cubicBezTo>
                    <a:pt x="233915" y="991267"/>
                    <a:pt x="239915" y="987076"/>
                    <a:pt x="245916" y="982885"/>
                  </a:cubicBezTo>
                  <a:cubicBezTo>
                    <a:pt x="213150" y="1007364"/>
                    <a:pt x="180384" y="1031748"/>
                    <a:pt x="147618" y="1056227"/>
                  </a:cubicBezTo>
                  <a:cubicBezTo>
                    <a:pt x="130568" y="1068896"/>
                    <a:pt x="113519" y="1081564"/>
                    <a:pt x="96469" y="1094327"/>
                  </a:cubicBezTo>
                  <a:cubicBezTo>
                    <a:pt x="95707" y="1094899"/>
                    <a:pt x="95040" y="1095375"/>
                    <a:pt x="94278" y="1095947"/>
                  </a:cubicBezTo>
                  <a:cubicBezTo>
                    <a:pt x="83991" y="1103662"/>
                    <a:pt x="78753" y="1116521"/>
                    <a:pt x="85706" y="1128522"/>
                  </a:cubicBezTo>
                  <a:cubicBezTo>
                    <a:pt x="91802" y="1139000"/>
                    <a:pt x="107708" y="1144429"/>
                    <a:pt x="118281" y="1137095"/>
                  </a:cubicBezTo>
                  <a:cubicBezTo>
                    <a:pt x="130473" y="1128618"/>
                    <a:pt x="142570" y="1120235"/>
                    <a:pt x="154762" y="1111758"/>
                  </a:cubicBezTo>
                  <a:cubicBezTo>
                    <a:pt x="187623" y="1088898"/>
                    <a:pt x="220484" y="1066038"/>
                    <a:pt x="253250" y="1043273"/>
                  </a:cubicBezTo>
                  <a:cubicBezTo>
                    <a:pt x="274015" y="1028795"/>
                    <a:pt x="294875" y="1014318"/>
                    <a:pt x="315639" y="999839"/>
                  </a:cubicBezTo>
                  <a:cubicBezTo>
                    <a:pt x="305638" y="1007364"/>
                    <a:pt x="295541" y="1014794"/>
                    <a:pt x="285540" y="1022318"/>
                  </a:cubicBezTo>
                  <a:cubicBezTo>
                    <a:pt x="249059" y="1049560"/>
                    <a:pt x="212674" y="1076706"/>
                    <a:pt x="176193" y="1103948"/>
                  </a:cubicBezTo>
                  <a:cubicBezTo>
                    <a:pt x="163334" y="1113568"/>
                    <a:pt x="150476" y="1123093"/>
                    <a:pt x="137617" y="1132713"/>
                  </a:cubicBezTo>
                  <a:cubicBezTo>
                    <a:pt x="137141" y="1132999"/>
                    <a:pt x="136760" y="1133380"/>
                    <a:pt x="136283" y="1133666"/>
                  </a:cubicBezTo>
                  <a:cubicBezTo>
                    <a:pt x="132283" y="1136619"/>
                    <a:pt x="128282" y="1139571"/>
                    <a:pt x="124282" y="1142619"/>
                  </a:cubicBezTo>
                  <a:cubicBezTo>
                    <a:pt x="123520" y="1143191"/>
                    <a:pt x="122758" y="1143762"/>
                    <a:pt x="121996" y="1144334"/>
                  </a:cubicBezTo>
                  <a:cubicBezTo>
                    <a:pt x="111709" y="1152049"/>
                    <a:pt x="106470" y="1164908"/>
                    <a:pt x="113423" y="1176909"/>
                  </a:cubicBezTo>
                  <a:cubicBezTo>
                    <a:pt x="119520" y="1187292"/>
                    <a:pt x="135426" y="1192911"/>
                    <a:pt x="145999" y="1185482"/>
                  </a:cubicBezTo>
                  <a:cubicBezTo>
                    <a:pt x="158191" y="1176909"/>
                    <a:pt x="170383" y="1168337"/>
                    <a:pt x="182575" y="1159764"/>
                  </a:cubicBezTo>
                  <a:cubicBezTo>
                    <a:pt x="215722" y="1136428"/>
                    <a:pt x="248964" y="1112996"/>
                    <a:pt x="282111" y="1089660"/>
                  </a:cubicBezTo>
                  <a:cubicBezTo>
                    <a:pt x="284207" y="1088136"/>
                    <a:pt x="286397" y="1086708"/>
                    <a:pt x="288493" y="1085184"/>
                  </a:cubicBezTo>
                  <a:cubicBezTo>
                    <a:pt x="261156" y="1105758"/>
                    <a:pt x="233820" y="1126331"/>
                    <a:pt x="206483" y="1146810"/>
                  </a:cubicBezTo>
                  <a:cubicBezTo>
                    <a:pt x="189052" y="1159955"/>
                    <a:pt x="171621" y="1173004"/>
                    <a:pt x="154190" y="1186148"/>
                  </a:cubicBezTo>
                  <a:cubicBezTo>
                    <a:pt x="153428" y="1186720"/>
                    <a:pt x="152666" y="1187292"/>
                    <a:pt x="151904" y="1187863"/>
                  </a:cubicBezTo>
                  <a:cubicBezTo>
                    <a:pt x="141617" y="1195578"/>
                    <a:pt x="136379" y="1208437"/>
                    <a:pt x="143332" y="1220438"/>
                  </a:cubicBezTo>
                  <a:cubicBezTo>
                    <a:pt x="149333" y="1230726"/>
                    <a:pt x="165049" y="1236250"/>
                    <a:pt x="175622" y="1229106"/>
                  </a:cubicBezTo>
                  <a:cubicBezTo>
                    <a:pt x="168954" y="1236726"/>
                    <a:pt x="166478" y="1247109"/>
                    <a:pt x="172193" y="1256824"/>
                  </a:cubicBezTo>
                  <a:cubicBezTo>
                    <a:pt x="178289" y="1267302"/>
                    <a:pt x="194100" y="1272731"/>
                    <a:pt x="204768" y="1265396"/>
                  </a:cubicBezTo>
                  <a:cubicBezTo>
                    <a:pt x="213817" y="1259205"/>
                    <a:pt x="222866" y="1252919"/>
                    <a:pt x="231914" y="1246727"/>
                  </a:cubicBezTo>
                  <a:cubicBezTo>
                    <a:pt x="221246" y="1254538"/>
                    <a:pt x="210483" y="1262348"/>
                    <a:pt x="199910" y="1270159"/>
                  </a:cubicBezTo>
                  <a:cubicBezTo>
                    <a:pt x="199148" y="1270730"/>
                    <a:pt x="198291" y="1271302"/>
                    <a:pt x="197529" y="1271873"/>
                  </a:cubicBezTo>
                  <a:cubicBezTo>
                    <a:pt x="187147" y="1279494"/>
                    <a:pt x="182003" y="1292543"/>
                    <a:pt x="188957" y="1304449"/>
                  </a:cubicBezTo>
                  <a:cubicBezTo>
                    <a:pt x="195053" y="1314927"/>
                    <a:pt x="210864" y="1320356"/>
                    <a:pt x="221532" y="1313021"/>
                  </a:cubicBezTo>
                  <a:cubicBezTo>
                    <a:pt x="226104" y="1309878"/>
                    <a:pt x="230676" y="1306735"/>
                    <a:pt x="235153" y="1303592"/>
                  </a:cubicBezTo>
                  <a:cubicBezTo>
                    <a:pt x="232676" y="1309878"/>
                    <a:pt x="232581" y="1316927"/>
                    <a:pt x="236582" y="1323594"/>
                  </a:cubicBezTo>
                  <a:cubicBezTo>
                    <a:pt x="242773" y="1334072"/>
                    <a:pt x="258489" y="1339406"/>
                    <a:pt x="269157" y="1332167"/>
                  </a:cubicBezTo>
                  <a:cubicBezTo>
                    <a:pt x="281635" y="1323594"/>
                    <a:pt x="294208" y="1315117"/>
                    <a:pt x="306686" y="1306544"/>
                  </a:cubicBezTo>
                  <a:cubicBezTo>
                    <a:pt x="332403" y="1289019"/>
                    <a:pt x="358216" y="1271493"/>
                    <a:pt x="383933" y="1253871"/>
                  </a:cubicBezTo>
                  <a:cubicBezTo>
                    <a:pt x="369646" y="1264253"/>
                    <a:pt x="355358" y="1274636"/>
                    <a:pt x="341071" y="1285018"/>
                  </a:cubicBezTo>
                  <a:cubicBezTo>
                    <a:pt x="323354" y="1297877"/>
                    <a:pt x="305543" y="1310640"/>
                    <a:pt x="287921" y="1323689"/>
                  </a:cubicBezTo>
                  <a:cubicBezTo>
                    <a:pt x="287159" y="1324261"/>
                    <a:pt x="286397" y="1324833"/>
                    <a:pt x="285635" y="1325404"/>
                  </a:cubicBezTo>
                  <a:cubicBezTo>
                    <a:pt x="275253" y="1332929"/>
                    <a:pt x="270110" y="1346073"/>
                    <a:pt x="277063" y="1357979"/>
                  </a:cubicBezTo>
                  <a:cubicBezTo>
                    <a:pt x="283254" y="1368552"/>
                    <a:pt x="298970" y="1373791"/>
                    <a:pt x="309638" y="1366552"/>
                  </a:cubicBezTo>
                  <a:cubicBezTo>
                    <a:pt x="314115" y="1363504"/>
                    <a:pt x="318592" y="1360456"/>
                    <a:pt x="323069" y="1357408"/>
                  </a:cubicBezTo>
                  <a:cubicBezTo>
                    <a:pt x="314496" y="1365123"/>
                    <a:pt x="310877" y="1376934"/>
                    <a:pt x="317163" y="1387793"/>
                  </a:cubicBezTo>
                  <a:cubicBezTo>
                    <a:pt x="323354" y="1398366"/>
                    <a:pt x="339071" y="1403604"/>
                    <a:pt x="349739" y="1396365"/>
                  </a:cubicBezTo>
                  <a:cubicBezTo>
                    <a:pt x="361931" y="1388078"/>
                    <a:pt x="374218" y="1379887"/>
                    <a:pt x="386410" y="1371600"/>
                  </a:cubicBezTo>
                  <a:cubicBezTo>
                    <a:pt x="419843" y="1348931"/>
                    <a:pt x="453371" y="1326356"/>
                    <a:pt x="486803" y="1303687"/>
                  </a:cubicBezTo>
                  <a:cubicBezTo>
                    <a:pt x="536048" y="1270350"/>
                    <a:pt x="585387" y="1237107"/>
                    <a:pt x="634631" y="1203770"/>
                  </a:cubicBezTo>
                  <a:cubicBezTo>
                    <a:pt x="661682" y="1185482"/>
                    <a:pt x="688829" y="1167098"/>
                    <a:pt x="715975" y="1148810"/>
                  </a:cubicBezTo>
                  <a:cubicBezTo>
                    <a:pt x="709688" y="1153478"/>
                    <a:pt x="703402" y="1158050"/>
                    <a:pt x="697020" y="1162717"/>
                  </a:cubicBezTo>
                  <a:cubicBezTo>
                    <a:pt x="646823" y="1199579"/>
                    <a:pt x="596627" y="1236441"/>
                    <a:pt x="546335" y="1273302"/>
                  </a:cubicBezTo>
                  <a:cubicBezTo>
                    <a:pt x="510235" y="1299782"/>
                    <a:pt x="474135" y="1326356"/>
                    <a:pt x="438035" y="1352836"/>
                  </a:cubicBezTo>
                  <a:cubicBezTo>
                    <a:pt x="420890" y="1365409"/>
                    <a:pt x="403745" y="1377887"/>
                    <a:pt x="386696" y="1390555"/>
                  </a:cubicBezTo>
                  <a:cubicBezTo>
                    <a:pt x="385934" y="1391127"/>
                    <a:pt x="385267" y="1391603"/>
                    <a:pt x="384505" y="1392174"/>
                  </a:cubicBezTo>
                  <a:cubicBezTo>
                    <a:pt x="374123" y="1399794"/>
                    <a:pt x="368979" y="1412844"/>
                    <a:pt x="375932" y="1424750"/>
                  </a:cubicBezTo>
                  <a:cubicBezTo>
                    <a:pt x="382124" y="1435322"/>
                    <a:pt x="397840" y="1440561"/>
                    <a:pt x="408508" y="1433322"/>
                  </a:cubicBezTo>
                  <a:cubicBezTo>
                    <a:pt x="437464" y="1413605"/>
                    <a:pt x="466325" y="1393984"/>
                    <a:pt x="495281" y="1374267"/>
                  </a:cubicBezTo>
                  <a:cubicBezTo>
                    <a:pt x="475754" y="1388460"/>
                    <a:pt x="456133" y="1402652"/>
                    <a:pt x="436702" y="1417035"/>
                  </a:cubicBezTo>
                  <a:cubicBezTo>
                    <a:pt x="435940" y="1417606"/>
                    <a:pt x="435273" y="1418082"/>
                    <a:pt x="434511" y="1418654"/>
                  </a:cubicBezTo>
                  <a:cubicBezTo>
                    <a:pt x="424129" y="1426178"/>
                    <a:pt x="418985" y="1439323"/>
                    <a:pt x="425939" y="1451229"/>
                  </a:cubicBezTo>
                  <a:cubicBezTo>
                    <a:pt x="432130" y="1461707"/>
                    <a:pt x="447846" y="1467041"/>
                    <a:pt x="458514" y="1459802"/>
                  </a:cubicBezTo>
                  <a:cubicBezTo>
                    <a:pt x="461848" y="1457516"/>
                    <a:pt x="465182" y="1455230"/>
                    <a:pt x="468515" y="1452944"/>
                  </a:cubicBezTo>
                  <a:cubicBezTo>
                    <a:pt x="466610" y="1458754"/>
                    <a:pt x="466991" y="1465231"/>
                    <a:pt x="470516" y="1471327"/>
                  </a:cubicBezTo>
                  <a:cubicBezTo>
                    <a:pt x="476707" y="1481900"/>
                    <a:pt x="492423" y="1487043"/>
                    <a:pt x="503091" y="1479900"/>
                  </a:cubicBezTo>
                  <a:cubicBezTo>
                    <a:pt x="509949" y="1475327"/>
                    <a:pt x="516712" y="1470755"/>
                    <a:pt x="523570" y="1466088"/>
                  </a:cubicBezTo>
                  <a:cubicBezTo>
                    <a:pt x="518617" y="1473422"/>
                    <a:pt x="517379" y="1482567"/>
                    <a:pt x="522332" y="1491139"/>
                  </a:cubicBezTo>
                  <a:cubicBezTo>
                    <a:pt x="528523" y="1501807"/>
                    <a:pt x="544144" y="1506855"/>
                    <a:pt x="554907" y="1499711"/>
                  </a:cubicBezTo>
                  <a:cubicBezTo>
                    <a:pt x="563004" y="1494282"/>
                    <a:pt x="571100" y="1488948"/>
                    <a:pt x="579291" y="1483519"/>
                  </a:cubicBezTo>
                  <a:cubicBezTo>
                    <a:pt x="574338" y="1490853"/>
                    <a:pt x="573100" y="1500093"/>
                    <a:pt x="578053" y="1508570"/>
                  </a:cubicBezTo>
                  <a:cubicBezTo>
                    <a:pt x="584244" y="1519143"/>
                    <a:pt x="599865" y="1524286"/>
                    <a:pt x="610629" y="1517142"/>
                  </a:cubicBezTo>
                  <a:cubicBezTo>
                    <a:pt x="615962" y="1513618"/>
                    <a:pt x="621296" y="1510094"/>
                    <a:pt x="626535" y="1506569"/>
                  </a:cubicBezTo>
                  <a:cubicBezTo>
                    <a:pt x="625773" y="1511427"/>
                    <a:pt x="626535" y="1516666"/>
                    <a:pt x="629393" y="1521524"/>
                  </a:cubicBezTo>
                  <a:cubicBezTo>
                    <a:pt x="635584" y="1532192"/>
                    <a:pt x="651205" y="1537240"/>
                    <a:pt x="661968" y="1530096"/>
                  </a:cubicBezTo>
                  <a:cubicBezTo>
                    <a:pt x="672350" y="1523238"/>
                    <a:pt x="682733" y="1516380"/>
                    <a:pt x="693115" y="1509522"/>
                  </a:cubicBezTo>
                  <a:cubicBezTo>
                    <a:pt x="688733" y="1516666"/>
                    <a:pt x="687686" y="1525429"/>
                    <a:pt x="692448" y="1533620"/>
                  </a:cubicBezTo>
                  <a:cubicBezTo>
                    <a:pt x="698735" y="1544384"/>
                    <a:pt x="714165" y="1549146"/>
                    <a:pt x="725024" y="1542193"/>
                  </a:cubicBezTo>
                  <a:cubicBezTo>
                    <a:pt x="761028" y="1518857"/>
                    <a:pt x="797033" y="1495520"/>
                    <a:pt x="833037" y="1472184"/>
                  </a:cubicBezTo>
                  <a:cubicBezTo>
                    <a:pt x="854278" y="1458468"/>
                    <a:pt x="875519" y="1444657"/>
                    <a:pt x="896664" y="1430941"/>
                  </a:cubicBezTo>
                  <a:cubicBezTo>
                    <a:pt x="857802" y="1458659"/>
                    <a:pt x="818654" y="1485995"/>
                    <a:pt x="779983" y="1514094"/>
                  </a:cubicBezTo>
                  <a:cubicBezTo>
                    <a:pt x="779412" y="1514475"/>
                    <a:pt x="778840" y="1514952"/>
                    <a:pt x="778173" y="1515333"/>
                  </a:cubicBezTo>
                  <a:cubicBezTo>
                    <a:pt x="767696" y="1522762"/>
                    <a:pt x="762743" y="1536097"/>
                    <a:pt x="769601" y="1547908"/>
                  </a:cubicBezTo>
                  <a:cubicBezTo>
                    <a:pt x="775887" y="1558671"/>
                    <a:pt x="791318" y="1563434"/>
                    <a:pt x="802176" y="1556480"/>
                  </a:cubicBezTo>
                  <a:cubicBezTo>
                    <a:pt x="835228" y="1535144"/>
                    <a:pt x="868184" y="1513713"/>
                    <a:pt x="901236" y="1492377"/>
                  </a:cubicBezTo>
                  <a:cubicBezTo>
                    <a:pt x="905999" y="1489329"/>
                    <a:pt x="910761" y="1486186"/>
                    <a:pt x="915524" y="1483138"/>
                  </a:cubicBezTo>
                  <a:cubicBezTo>
                    <a:pt x="901046" y="1493425"/>
                    <a:pt x="886472" y="1503807"/>
                    <a:pt x="872090" y="1514285"/>
                  </a:cubicBezTo>
                  <a:cubicBezTo>
                    <a:pt x="871613" y="1514666"/>
                    <a:pt x="871042" y="1515047"/>
                    <a:pt x="870471" y="1515428"/>
                  </a:cubicBezTo>
                  <a:cubicBezTo>
                    <a:pt x="859993" y="1522857"/>
                    <a:pt x="855040" y="1536192"/>
                    <a:pt x="861898" y="1548003"/>
                  </a:cubicBezTo>
                  <a:cubicBezTo>
                    <a:pt x="868184" y="1558767"/>
                    <a:pt x="883615" y="1563529"/>
                    <a:pt x="894473" y="1556576"/>
                  </a:cubicBezTo>
                  <a:cubicBezTo>
                    <a:pt x="924001" y="1537621"/>
                    <a:pt x="953529" y="1518666"/>
                    <a:pt x="982961" y="1499711"/>
                  </a:cubicBezTo>
                  <a:cubicBezTo>
                    <a:pt x="1015727" y="1478661"/>
                    <a:pt x="1048493" y="1457516"/>
                    <a:pt x="1081259" y="1436466"/>
                  </a:cubicBezTo>
                  <a:cubicBezTo>
                    <a:pt x="1077163" y="1439418"/>
                    <a:pt x="1073067" y="1442371"/>
                    <a:pt x="1068971" y="1445324"/>
                  </a:cubicBezTo>
                  <a:cubicBezTo>
                    <a:pt x="1037253" y="1468374"/>
                    <a:pt x="1005345" y="1491139"/>
                    <a:pt x="973912" y="1514380"/>
                  </a:cubicBezTo>
                  <a:cubicBezTo>
                    <a:pt x="973436" y="1514761"/>
                    <a:pt x="972959" y="1515047"/>
                    <a:pt x="972483" y="1515428"/>
                  </a:cubicBezTo>
                  <a:cubicBezTo>
                    <a:pt x="962101" y="1522952"/>
                    <a:pt x="956957" y="1536097"/>
                    <a:pt x="963911" y="1548003"/>
                  </a:cubicBezTo>
                  <a:cubicBezTo>
                    <a:pt x="970197" y="1558767"/>
                    <a:pt x="985628" y="1563529"/>
                    <a:pt x="996486" y="1556576"/>
                  </a:cubicBezTo>
                  <a:cubicBezTo>
                    <a:pt x="1021537" y="1540288"/>
                    <a:pt x="1046588" y="1524095"/>
                    <a:pt x="1071638" y="1507808"/>
                  </a:cubicBezTo>
                  <a:cubicBezTo>
                    <a:pt x="1071829" y="1507712"/>
                    <a:pt x="1072020" y="1507617"/>
                    <a:pt x="1072210" y="1507427"/>
                  </a:cubicBezTo>
                  <a:cubicBezTo>
                    <a:pt x="1067257" y="1514761"/>
                    <a:pt x="1066019" y="1523810"/>
                    <a:pt x="1070972" y="1532382"/>
                  </a:cubicBezTo>
                  <a:cubicBezTo>
                    <a:pt x="1077354" y="1543241"/>
                    <a:pt x="1092593" y="1547718"/>
                    <a:pt x="1103547" y="1540955"/>
                  </a:cubicBezTo>
                  <a:cubicBezTo>
                    <a:pt x="1137932" y="1519428"/>
                    <a:pt x="1172318" y="1497997"/>
                    <a:pt x="1206798" y="1476470"/>
                  </a:cubicBezTo>
                  <a:cubicBezTo>
                    <a:pt x="1202131" y="1483710"/>
                    <a:pt x="1200893" y="1492568"/>
                    <a:pt x="1205846" y="1501045"/>
                  </a:cubicBezTo>
                  <a:cubicBezTo>
                    <a:pt x="1212418" y="1512380"/>
                    <a:pt x="1227182" y="1515904"/>
                    <a:pt x="1238421" y="1509618"/>
                  </a:cubicBezTo>
                  <a:cubicBezTo>
                    <a:pt x="1336910" y="1454468"/>
                    <a:pt x="1435303" y="1399413"/>
                    <a:pt x="1533791" y="1344263"/>
                  </a:cubicBezTo>
                  <a:cubicBezTo>
                    <a:pt x="1547888" y="1336358"/>
                    <a:pt x="1561985" y="1328452"/>
                    <a:pt x="1576082" y="1320546"/>
                  </a:cubicBezTo>
                  <a:cubicBezTo>
                    <a:pt x="1602848" y="1305592"/>
                    <a:pt x="1578845" y="1264444"/>
                    <a:pt x="1552080" y="1279398"/>
                  </a:cubicBezTo>
                  <a:cubicBezTo>
                    <a:pt x="1549603" y="1280827"/>
                    <a:pt x="1547126" y="1282160"/>
                    <a:pt x="1544555" y="1283589"/>
                  </a:cubicBezTo>
                  <a:cubicBezTo>
                    <a:pt x="1578559" y="1258538"/>
                    <a:pt x="1612563" y="1233393"/>
                    <a:pt x="1646567" y="1208342"/>
                  </a:cubicBezTo>
                  <a:cubicBezTo>
                    <a:pt x="1665617" y="1194245"/>
                    <a:pt x="1684763" y="1180148"/>
                    <a:pt x="1703813" y="1166051"/>
                  </a:cubicBezTo>
                  <a:cubicBezTo>
                    <a:pt x="1714100" y="1158431"/>
                    <a:pt x="1719338" y="1145381"/>
                    <a:pt x="1712385" y="1133475"/>
                  </a:cubicBezTo>
                  <a:cubicBezTo>
                    <a:pt x="1706004" y="1122617"/>
                    <a:pt x="1690763" y="1118140"/>
                    <a:pt x="1679810" y="1124903"/>
                  </a:cubicBezTo>
                  <a:cubicBezTo>
                    <a:pt x="1663331" y="1135190"/>
                    <a:pt x="1646853" y="1145477"/>
                    <a:pt x="1630470" y="1155764"/>
                  </a:cubicBezTo>
                  <a:cubicBezTo>
                    <a:pt x="1645234" y="1145001"/>
                    <a:pt x="1659998" y="1134142"/>
                    <a:pt x="1674762" y="1123379"/>
                  </a:cubicBezTo>
                  <a:cubicBezTo>
                    <a:pt x="1701717" y="1103662"/>
                    <a:pt x="1728673" y="1084041"/>
                    <a:pt x="1755533" y="1064324"/>
                  </a:cubicBezTo>
                  <a:cubicBezTo>
                    <a:pt x="1765916" y="1056704"/>
                    <a:pt x="1771059" y="1043654"/>
                    <a:pt x="1764106" y="1031748"/>
                  </a:cubicBezTo>
                  <a:cubicBezTo>
                    <a:pt x="1757820" y="1020985"/>
                    <a:pt x="1742389" y="1016222"/>
                    <a:pt x="1731530" y="1023176"/>
                  </a:cubicBezTo>
                  <a:cubicBezTo>
                    <a:pt x="1729721" y="1024319"/>
                    <a:pt x="1727911" y="1025462"/>
                    <a:pt x="1726196" y="1026605"/>
                  </a:cubicBezTo>
                  <a:cubicBezTo>
                    <a:pt x="1744484" y="1013365"/>
                    <a:pt x="1762772" y="1000125"/>
                    <a:pt x="1780870" y="986790"/>
                  </a:cubicBezTo>
                  <a:cubicBezTo>
                    <a:pt x="1781346" y="986409"/>
                    <a:pt x="1781822" y="986123"/>
                    <a:pt x="1782299" y="985743"/>
                  </a:cubicBezTo>
                  <a:cubicBezTo>
                    <a:pt x="1792681" y="978218"/>
                    <a:pt x="1797824" y="965073"/>
                    <a:pt x="1790871" y="953167"/>
                  </a:cubicBezTo>
                  <a:cubicBezTo>
                    <a:pt x="1784585" y="942404"/>
                    <a:pt x="1769154" y="937641"/>
                    <a:pt x="1758296" y="944594"/>
                  </a:cubicBezTo>
                  <a:cubicBezTo>
                    <a:pt x="1737246" y="958120"/>
                    <a:pt x="1716290" y="971645"/>
                    <a:pt x="1695240" y="985171"/>
                  </a:cubicBezTo>
                  <a:cubicBezTo>
                    <a:pt x="1729149" y="961073"/>
                    <a:pt x="1763154" y="937165"/>
                    <a:pt x="1796777" y="912686"/>
                  </a:cubicBezTo>
                  <a:cubicBezTo>
                    <a:pt x="1797253" y="912305"/>
                    <a:pt x="1797824" y="911924"/>
                    <a:pt x="1798396" y="911543"/>
                  </a:cubicBezTo>
                  <a:cubicBezTo>
                    <a:pt x="1808873" y="904113"/>
                    <a:pt x="1813826" y="890778"/>
                    <a:pt x="1806968" y="878967"/>
                  </a:cubicBezTo>
                  <a:cubicBezTo>
                    <a:pt x="1800682" y="868204"/>
                    <a:pt x="1785251" y="863442"/>
                    <a:pt x="1774393" y="870395"/>
                  </a:cubicBezTo>
                  <a:cubicBezTo>
                    <a:pt x="1741341" y="891731"/>
                    <a:pt x="1708385" y="913162"/>
                    <a:pt x="1675333" y="934498"/>
                  </a:cubicBezTo>
                  <a:cubicBezTo>
                    <a:pt x="1674571" y="934974"/>
                    <a:pt x="1673904" y="935451"/>
                    <a:pt x="1673142" y="935927"/>
                  </a:cubicBezTo>
                  <a:cubicBezTo>
                    <a:pt x="1676666" y="933450"/>
                    <a:pt x="1680096" y="930974"/>
                    <a:pt x="1683620" y="928497"/>
                  </a:cubicBezTo>
                  <a:cubicBezTo>
                    <a:pt x="1724672" y="899827"/>
                    <a:pt x="1765630" y="871252"/>
                    <a:pt x="1806016" y="84191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49">
              <a:extLst>
                <a:ext uri="{FF2B5EF4-FFF2-40B4-BE49-F238E27FC236}">
                  <a16:creationId xmlns:a16="http://schemas.microsoft.com/office/drawing/2014/main" id="{8402AFFE-BAD3-8643-22DC-0490488367CB}"/>
                </a:ext>
              </a:extLst>
            </p:cNvPr>
            <p:cNvSpPr/>
            <p:nvPr/>
          </p:nvSpPr>
          <p:spPr>
            <a:xfrm>
              <a:off x="2986077" y="3396068"/>
              <a:ext cx="1783560" cy="1527991"/>
            </a:xfrm>
            <a:custGeom>
              <a:avLst/>
              <a:gdLst>
                <a:gd name="connsiteX0" fmla="*/ 1771559 w 1783560"/>
                <a:gd name="connsiteY0" fmla="*/ 764121 h 1527991"/>
                <a:gd name="connsiteX1" fmla="*/ 1615540 w 1783560"/>
                <a:gd name="connsiteY1" fmla="*/ 1203509 h 1527991"/>
                <a:gd name="connsiteX2" fmla="*/ 1196344 w 1783560"/>
                <a:gd name="connsiteY2" fmla="*/ 1471924 h 1527991"/>
                <a:gd name="connsiteX3" fmla="*/ 616367 w 1783560"/>
                <a:gd name="connsiteY3" fmla="*/ 1485354 h 1527991"/>
                <a:gd name="connsiteX4" fmla="*/ 190123 w 1783560"/>
                <a:gd name="connsiteY4" fmla="*/ 1239323 h 1527991"/>
                <a:gd name="connsiteX5" fmla="*/ 14006 w 1783560"/>
                <a:gd name="connsiteY5" fmla="*/ 821176 h 1527991"/>
                <a:gd name="connsiteX6" fmla="*/ 128211 w 1783560"/>
                <a:gd name="connsiteY6" fmla="*/ 375025 h 1527991"/>
                <a:gd name="connsiteX7" fmla="*/ 508354 w 1783560"/>
                <a:gd name="connsiteY7" fmla="*/ 81178 h 1527991"/>
                <a:gd name="connsiteX8" fmla="*/ 1083568 w 1783560"/>
                <a:gd name="connsiteY8" fmla="*/ 26600 h 1527991"/>
                <a:gd name="connsiteX9" fmla="*/ 1544959 w 1783560"/>
                <a:gd name="connsiteY9" fmla="*/ 242532 h 1527991"/>
                <a:gd name="connsiteX10" fmla="*/ 1762415 w 1783560"/>
                <a:gd name="connsiteY10" fmla="*/ 648106 h 1527991"/>
                <a:gd name="connsiteX11" fmla="*/ 1771559 w 1783560"/>
                <a:gd name="connsiteY11" fmla="*/ 764121 h 1527991"/>
                <a:gd name="connsiteX12" fmla="*/ 1783465 w 1783560"/>
                <a:gd name="connsiteY12" fmla="*/ 764121 h 1527991"/>
                <a:gd name="connsiteX13" fmla="*/ 1631923 w 1783560"/>
                <a:gd name="connsiteY13" fmla="*/ 320161 h 1527991"/>
                <a:gd name="connsiteX14" fmla="*/ 1217299 w 1783560"/>
                <a:gd name="connsiteY14" fmla="*/ 45174 h 1527991"/>
                <a:gd name="connsiteX15" fmla="*/ 630083 w 1783560"/>
                <a:gd name="connsiteY15" fmla="*/ 31648 h 1527991"/>
                <a:gd name="connsiteX16" fmla="*/ 188028 w 1783560"/>
                <a:gd name="connsiteY16" fmla="*/ 280060 h 1527991"/>
                <a:gd name="connsiteX17" fmla="*/ 2386 w 1783560"/>
                <a:gd name="connsiteY17" fmla="*/ 704971 h 1527991"/>
                <a:gd name="connsiteX18" fmla="*/ 113161 w 1783560"/>
                <a:gd name="connsiteY18" fmla="*/ 1157408 h 1527991"/>
                <a:gd name="connsiteX19" fmla="*/ 487494 w 1783560"/>
                <a:gd name="connsiteY19" fmla="*/ 1457351 h 1527991"/>
                <a:gd name="connsiteX20" fmla="*/ 1065661 w 1783560"/>
                <a:gd name="connsiteY20" fmla="*/ 1513262 h 1527991"/>
                <a:gd name="connsiteX21" fmla="*/ 1544769 w 1783560"/>
                <a:gd name="connsiteY21" fmla="*/ 1295235 h 1527991"/>
                <a:gd name="connsiteX22" fmla="*/ 1774036 w 1783560"/>
                <a:gd name="connsiteY22" fmla="*/ 881374 h 1527991"/>
                <a:gd name="connsiteX23" fmla="*/ 1783561 w 1783560"/>
                <a:gd name="connsiteY23" fmla="*/ 764121 h 1527991"/>
                <a:gd name="connsiteX24" fmla="*/ 1771559 w 1783560"/>
                <a:gd name="connsiteY24" fmla="*/ 764121 h 152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3560" h="1527991">
                  <a:moveTo>
                    <a:pt x="1771559" y="764121"/>
                  </a:moveTo>
                  <a:cubicBezTo>
                    <a:pt x="1771273" y="923951"/>
                    <a:pt x="1716600" y="1079589"/>
                    <a:pt x="1615540" y="1203509"/>
                  </a:cubicBezTo>
                  <a:cubicBezTo>
                    <a:pt x="1508479" y="1334954"/>
                    <a:pt x="1358079" y="1424680"/>
                    <a:pt x="1196344" y="1471924"/>
                  </a:cubicBezTo>
                  <a:cubicBezTo>
                    <a:pt x="1010226" y="1526311"/>
                    <a:pt x="804772" y="1530788"/>
                    <a:pt x="616367" y="1485354"/>
                  </a:cubicBezTo>
                  <a:cubicBezTo>
                    <a:pt x="454252" y="1446206"/>
                    <a:pt x="301661" y="1364768"/>
                    <a:pt x="190123" y="1239323"/>
                  </a:cubicBezTo>
                  <a:cubicBezTo>
                    <a:pt x="87158" y="1123594"/>
                    <a:pt x="25531" y="975481"/>
                    <a:pt x="14006" y="821176"/>
                  </a:cubicBezTo>
                  <a:cubicBezTo>
                    <a:pt x="2195" y="664204"/>
                    <a:pt x="40771" y="506279"/>
                    <a:pt x="128211" y="375025"/>
                  </a:cubicBezTo>
                  <a:cubicBezTo>
                    <a:pt x="218984" y="238722"/>
                    <a:pt x="356239" y="139186"/>
                    <a:pt x="508354" y="81178"/>
                  </a:cubicBezTo>
                  <a:cubicBezTo>
                    <a:pt x="689138" y="12313"/>
                    <a:pt x="893068" y="-3975"/>
                    <a:pt x="1083568" y="26600"/>
                  </a:cubicBezTo>
                  <a:cubicBezTo>
                    <a:pt x="1253685" y="53937"/>
                    <a:pt x="1418277" y="124136"/>
                    <a:pt x="1544959" y="242532"/>
                  </a:cubicBezTo>
                  <a:cubicBezTo>
                    <a:pt x="1659831" y="349879"/>
                    <a:pt x="1737364" y="492754"/>
                    <a:pt x="1762415" y="648106"/>
                  </a:cubicBezTo>
                  <a:cubicBezTo>
                    <a:pt x="1768606" y="686588"/>
                    <a:pt x="1771559" y="725354"/>
                    <a:pt x="1771559" y="764121"/>
                  </a:cubicBezTo>
                  <a:cubicBezTo>
                    <a:pt x="1771559" y="771741"/>
                    <a:pt x="1783465" y="771836"/>
                    <a:pt x="1783465" y="764121"/>
                  </a:cubicBezTo>
                  <a:cubicBezTo>
                    <a:pt x="1783180" y="603720"/>
                    <a:pt x="1730602" y="446843"/>
                    <a:pt x="1631923" y="320161"/>
                  </a:cubicBezTo>
                  <a:cubicBezTo>
                    <a:pt x="1527719" y="186334"/>
                    <a:pt x="1378748" y="93656"/>
                    <a:pt x="1217299" y="45174"/>
                  </a:cubicBezTo>
                  <a:cubicBezTo>
                    <a:pt x="1028990" y="-11405"/>
                    <a:pt x="820964" y="-13595"/>
                    <a:pt x="630083" y="31648"/>
                  </a:cubicBezTo>
                  <a:cubicBezTo>
                    <a:pt x="463300" y="71177"/>
                    <a:pt x="304804" y="153092"/>
                    <a:pt x="188028" y="280060"/>
                  </a:cubicBezTo>
                  <a:cubicBezTo>
                    <a:pt x="80586" y="396837"/>
                    <a:pt x="15054" y="546760"/>
                    <a:pt x="2386" y="704971"/>
                  </a:cubicBezTo>
                  <a:cubicBezTo>
                    <a:pt x="-10283" y="862800"/>
                    <a:pt x="27627" y="1023868"/>
                    <a:pt x="113161" y="1157408"/>
                  </a:cubicBezTo>
                  <a:cubicBezTo>
                    <a:pt x="201553" y="1295426"/>
                    <a:pt x="335856" y="1397438"/>
                    <a:pt x="487494" y="1457351"/>
                  </a:cubicBezTo>
                  <a:cubicBezTo>
                    <a:pt x="669040" y="1528978"/>
                    <a:pt x="873733" y="1543171"/>
                    <a:pt x="1065661" y="1513262"/>
                  </a:cubicBezTo>
                  <a:cubicBezTo>
                    <a:pt x="1241207" y="1485926"/>
                    <a:pt x="1411990" y="1414964"/>
                    <a:pt x="1544769" y="1295235"/>
                  </a:cubicBezTo>
                  <a:cubicBezTo>
                    <a:pt x="1664689" y="1187031"/>
                    <a:pt x="1747842" y="1041203"/>
                    <a:pt x="1774036" y="881374"/>
                  </a:cubicBezTo>
                  <a:cubicBezTo>
                    <a:pt x="1780418" y="842607"/>
                    <a:pt x="1783465" y="803459"/>
                    <a:pt x="1783561" y="764121"/>
                  </a:cubicBezTo>
                  <a:cubicBezTo>
                    <a:pt x="1783561" y="756406"/>
                    <a:pt x="1771654" y="756406"/>
                    <a:pt x="1771559" y="76412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11">
            <a:extLst>
              <a:ext uri="{FF2B5EF4-FFF2-40B4-BE49-F238E27FC236}">
                <a16:creationId xmlns:a16="http://schemas.microsoft.com/office/drawing/2014/main" id="{87676992-37B1-736B-AFE9-971D708A969E}"/>
              </a:ext>
            </a:extLst>
          </p:cNvPr>
          <p:cNvGrpSpPr/>
          <p:nvPr/>
        </p:nvGrpSpPr>
        <p:grpSpPr>
          <a:xfrm>
            <a:off x="5322438" y="3584711"/>
            <a:ext cx="2076250" cy="1512845"/>
            <a:chOff x="5446340" y="1582762"/>
            <a:chExt cx="2132240" cy="1553642"/>
          </a:xfrm>
        </p:grpSpPr>
        <p:sp>
          <p:nvSpPr>
            <p:cNvPr id="17" name="Freeform: Shape 112">
              <a:extLst>
                <a:ext uri="{FF2B5EF4-FFF2-40B4-BE49-F238E27FC236}">
                  <a16:creationId xmlns:a16="http://schemas.microsoft.com/office/drawing/2014/main" id="{DF4D8BB4-1A89-DDDB-0091-33EE7EF4C88C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3">
              <a:extLst>
                <a:ext uri="{FF2B5EF4-FFF2-40B4-BE49-F238E27FC236}">
                  <a16:creationId xmlns:a16="http://schemas.microsoft.com/office/drawing/2014/main" id="{E513D7BB-DCBE-DD1B-D70D-BB450582CABD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oup 114">
            <a:extLst>
              <a:ext uri="{FF2B5EF4-FFF2-40B4-BE49-F238E27FC236}">
                <a16:creationId xmlns:a16="http://schemas.microsoft.com/office/drawing/2014/main" id="{72F37B3B-BB31-18AC-53AD-86C1BA21AB40}"/>
              </a:ext>
            </a:extLst>
          </p:cNvPr>
          <p:cNvGrpSpPr/>
          <p:nvPr/>
        </p:nvGrpSpPr>
        <p:grpSpPr>
          <a:xfrm>
            <a:off x="5322438" y="5181474"/>
            <a:ext cx="2076250" cy="1512845"/>
            <a:chOff x="5446340" y="1582762"/>
            <a:chExt cx="2132240" cy="1553642"/>
          </a:xfrm>
        </p:grpSpPr>
        <p:sp>
          <p:nvSpPr>
            <p:cNvPr id="20" name="Freeform: Shape 115">
              <a:extLst>
                <a:ext uri="{FF2B5EF4-FFF2-40B4-BE49-F238E27FC236}">
                  <a16:creationId xmlns:a16="http://schemas.microsoft.com/office/drawing/2014/main" id="{415BE340-33C3-DD14-50D4-FD8EEC3E2721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16">
              <a:extLst>
                <a:ext uri="{FF2B5EF4-FFF2-40B4-BE49-F238E27FC236}">
                  <a16:creationId xmlns:a16="http://schemas.microsoft.com/office/drawing/2014/main" id="{B6165842-96A0-1F27-6E80-7B2DB627F7F0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120">
            <a:extLst>
              <a:ext uri="{FF2B5EF4-FFF2-40B4-BE49-F238E27FC236}">
                <a16:creationId xmlns:a16="http://schemas.microsoft.com/office/drawing/2014/main" id="{6D15E85D-4057-54A0-A78A-9947C044281B}"/>
              </a:ext>
            </a:extLst>
          </p:cNvPr>
          <p:cNvGrpSpPr/>
          <p:nvPr/>
        </p:nvGrpSpPr>
        <p:grpSpPr>
          <a:xfrm>
            <a:off x="8218914" y="4006947"/>
            <a:ext cx="1544448" cy="692088"/>
            <a:chOff x="8110636" y="2399885"/>
            <a:chExt cx="1544448" cy="692088"/>
          </a:xfrm>
        </p:grpSpPr>
        <p:sp>
          <p:nvSpPr>
            <p:cNvPr id="23" name="Freeform: Shape 121">
              <a:extLst>
                <a:ext uri="{FF2B5EF4-FFF2-40B4-BE49-F238E27FC236}">
                  <a16:creationId xmlns:a16="http://schemas.microsoft.com/office/drawing/2014/main" id="{A0D4DA3A-FA36-DAF4-84DB-971C067AC48B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122">
              <a:extLst>
                <a:ext uri="{FF2B5EF4-FFF2-40B4-BE49-F238E27FC236}">
                  <a16:creationId xmlns:a16="http://schemas.microsoft.com/office/drawing/2014/main" id="{A8B7BF5A-DD90-A47E-396F-01F341687892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148">
            <a:extLst>
              <a:ext uri="{FF2B5EF4-FFF2-40B4-BE49-F238E27FC236}">
                <a16:creationId xmlns:a16="http://schemas.microsoft.com/office/drawing/2014/main" id="{A2AA6054-FE3D-A9C2-9E47-7906EDC10479}"/>
              </a:ext>
            </a:extLst>
          </p:cNvPr>
          <p:cNvSpPr txBox="1"/>
          <p:nvPr/>
        </p:nvSpPr>
        <p:spPr>
          <a:xfrm>
            <a:off x="5686022" y="2400720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risques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liées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aux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activités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de cultures</a:t>
            </a:r>
          </a:p>
        </p:txBody>
      </p:sp>
      <p:sp>
        <p:nvSpPr>
          <p:cNvPr id="26" name="TextBox 149">
            <a:extLst>
              <a:ext uri="{FF2B5EF4-FFF2-40B4-BE49-F238E27FC236}">
                <a16:creationId xmlns:a16="http://schemas.microsoft.com/office/drawing/2014/main" id="{7905DBC7-D88D-AA77-6B00-F7FF5E5BFA62}"/>
              </a:ext>
            </a:extLst>
          </p:cNvPr>
          <p:cNvSpPr txBox="1"/>
          <p:nvPr/>
        </p:nvSpPr>
        <p:spPr>
          <a:xfrm>
            <a:off x="5686022" y="4022130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possibilités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au champs</a:t>
            </a:r>
          </a:p>
        </p:txBody>
      </p:sp>
      <p:sp>
        <p:nvSpPr>
          <p:cNvPr id="27" name="TextBox 150">
            <a:extLst>
              <a:ext uri="{FF2B5EF4-FFF2-40B4-BE49-F238E27FC236}">
                <a16:creationId xmlns:a16="http://schemas.microsoft.com/office/drawing/2014/main" id="{9FCFD3A5-43FC-D9A3-675A-A4754FDC156D}"/>
              </a:ext>
            </a:extLst>
          </p:cNvPr>
          <p:cNvSpPr txBox="1"/>
          <p:nvPr/>
        </p:nvSpPr>
        <p:spPr>
          <a:xfrm>
            <a:off x="5686022" y="5568126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Remise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en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question sur les actions que je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peux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faire pour limiter les impacts </a:t>
            </a:r>
          </a:p>
        </p:txBody>
      </p:sp>
      <p:grpSp>
        <p:nvGrpSpPr>
          <p:cNvPr id="28" name="Group 91">
            <a:extLst>
              <a:ext uri="{FF2B5EF4-FFF2-40B4-BE49-F238E27FC236}">
                <a16:creationId xmlns:a16="http://schemas.microsoft.com/office/drawing/2014/main" id="{548CFE7F-D1B6-20C4-B454-9C89E961C3A7}"/>
              </a:ext>
            </a:extLst>
          </p:cNvPr>
          <p:cNvGrpSpPr/>
          <p:nvPr/>
        </p:nvGrpSpPr>
        <p:grpSpPr>
          <a:xfrm>
            <a:off x="8218914" y="2024963"/>
            <a:ext cx="1544448" cy="692088"/>
            <a:chOff x="8110636" y="1582762"/>
            <a:chExt cx="1544448" cy="692088"/>
          </a:xfrm>
        </p:grpSpPr>
        <p:sp>
          <p:nvSpPr>
            <p:cNvPr id="29" name="Freeform: Shape 43">
              <a:extLst>
                <a:ext uri="{FF2B5EF4-FFF2-40B4-BE49-F238E27FC236}">
                  <a16:creationId xmlns:a16="http://schemas.microsoft.com/office/drawing/2014/main" id="{DF559616-952F-705B-5FF1-493631BDAE3E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51">
              <a:extLst>
                <a:ext uri="{FF2B5EF4-FFF2-40B4-BE49-F238E27FC236}">
                  <a16:creationId xmlns:a16="http://schemas.microsoft.com/office/drawing/2014/main" id="{EE29B9DA-68F7-3DBF-1912-A1385E6626DE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90">
            <a:extLst>
              <a:ext uri="{FF2B5EF4-FFF2-40B4-BE49-F238E27FC236}">
                <a16:creationId xmlns:a16="http://schemas.microsoft.com/office/drawing/2014/main" id="{641AAEE4-BF33-2603-C177-59BA35B15833}"/>
              </a:ext>
            </a:extLst>
          </p:cNvPr>
          <p:cNvGrpSpPr/>
          <p:nvPr/>
        </p:nvGrpSpPr>
        <p:grpSpPr>
          <a:xfrm>
            <a:off x="8218914" y="2771690"/>
            <a:ext cx="1544448" cy="692088"/>
            <a:chOff x="8110636" y="2399885"/>
            <a:chExt cx="1544448" cy="692088"/>
          </a:xfrm>
        </p:grpSpPr>
        <p:sp>
          <p:nvSpPr>
            <p:cNvPr id="32" name="Freeform: Shape 75">
              <a:extLst>
                <a:ext uri="{FF2B5EF4-FFF2-40B4-BE49-F238E27FC236}">
                  <a16:creationId xmlns:a16="http://schemas.microsoft.com/office/drawing/2014/main" id="{A92379DC-5BF4-250E-F6A0-4F6F3E83AF3A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76">
              <a:extLst>
                <a:ext uri="{FF2B5EF4-FFF2-40B4-BE49-F238E27FC236}">
                  <a16:creationId xmlns:a16="http://schemas.microsoft.com/office/drawing/2014/main" id="{B1A2CEB4-6F1B-2A89-602B-DBBFBA1FE74C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TextBox 151">
            <a:extLst>
              <a:ext uri="{FF2B5EF4-FFF2-40B4-BE49-F238E27FC236}">
                <a16:creationId xmlns:a16="http://schemas.microsoft.com/office/drawing/2014/main" id="{41713AAE-C79B-65E5-48C0-CBA5D56C902C}"/>
              </a:ext>
            </a:extLst>
          </p:cNvPr>
          <p:cNvSpPr txBox="1"/>
          <p:nvPr/>
        </p:nvSpPr>
        <p:spPr>
          <a:xfrm>
            <a:off x="8325988" y="2148315"/>
            <a:ext cx="1353068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Mycotoxines</a:t>
            </a:r>
            <a:endParaRPr lang="en-US" sz="16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5" name="TextBox 152">
            <a:extLst>
              <a:ext uri="{FF2B5EF4-FFF2-40B4-BE49-F238E27FC236}">
                <a16:creationId xmlns:a16="http://schemas.microsoft.com/office/drawing/2014/main" id="{323F609B-F1C9-E362-103B-088EA9FF7F84}"/>
              </a:ext>
            </a:extLst>
          </p:cNvPr>
          <p:cNvSpPr txBox="1"/>
          <p:nvPr/>
        </p:nvSpPr>
        <p:spPr>
          <a:xfrm>
            <a:off x="8392086" y="2881487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Variabilité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du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rendement</a:t>
            </a:r>
            <a:endParaRPr lang="en-US" sz="1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6" name="TextBox 154">
            <a:extLst>
              <a:ext uri="{FF2B5EF4-FFF2-40B4-BE49-F238E27FC236}">
                <a16:creationId xmlns:a16="http://schemas.microsoft.com/office/drawing/2014/main" id="{4E1AF448-7A3C-D062-140F-47DA7A334A23}"/>
              </a:ext>
            </a:extLst>
          </p:cNvPr>
          <p:cNvSpPr txBox="1"/>
          <p:nvPr/>
        </p:nvSpPr>
        <p:spPr>
          <a:xfrm>
            <a:off x="8392086" y="4113111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Comment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optimiser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superficies?</a:t>
            </a:r>
          </a:p>
        </p:txBody>
      </p:sp>
      <p:grpSp>
        <p:nvGrpSpPr>
          <p:cNvPr id="37" name="Group 126">
            <a:extLst>
              <a:ext uri="{FF2B5EF4-FFF2-40B4-BE49-F238E27FC236}">
                <a16:creationId xmlns:a16="http://schemas.microsoft.com/office/drawing/2014/main" id="{3C065590-0EB5-EFC2-0479-44128CA428C4}"/>
              </a:ext>
            </a:extLst>
          </p:cNvPr>
          <p:cNvGrpSpPr/>
          <p:nvPr/>
        </p:nvGrpSpPr>
        <p:grpSpPr>
          <a:xfrm>
            <a:off x="8218914" y="5218489"/>
            <a:ext cx="1544448" cy="692088"/>
            <a:chOff x="8110636" y="1582762"/>
            <a:chExt cx="1544448" cy="692088"/>
          </a:xfrm>
        </p:grpSpPr>
        <p:sp>
          <p:nvSpPr>
            <p:cNvPr id="38" name="Freeform: Shape 130">
              <a:extLst>
                <a:ext uri="{FF2B5EF4-FFF2-40B4-BE49-F238E27FC236}">
                  <a16:creationId xmlns:a16="http://schemas.microsoft.com/office/drawing/2014/main" id="{18976F57-D4A5-F6B7-CC7F-E18B39695314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31">
              <a:extLst>
                <a:ext uri="{FF2B5EF4-FFF2-40B4-BE49-F238E27FC236}">
                  <a16:creationId xmlns:a16="http://schemas.microsoft.com/office/drawing/2014/main" id="{BDC777FA-9854-F217-CB3A-F883BFED668C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127">
            <a:extLst>
              <a:ext uri="{FF2B5EF4-FFF2-40B4-BE49-F238E27FC236}">
                <a16:creationId xmlns:a16="http://schemas.microsoft.com/office/drawing/2014/main" id="{2883AF9F-1A81-8CAD-9EFC-49B720DC3786}"/>
              </a:ext>
            </a:extLst>
          </p:cNvPr>
          <p:cNvGrpSpPr/>
          <p:nvPr/>
        </p:nvGrpSpPr>
        <p:grpSpPr>
          <a:xfrm>
            <a:off x="8218914" y="5965216"/>
            <a:ext cx="1544448" cy="692088"/>
            <a:chOff x="8110636" y="2399885"/>
            <a:chExt cx="1544448" cy="692088"/>
          </a:xfrm>
        </p:grpSpPr>
        <p:sp>
          <p:nvSpPr>
            <p:cNvPr id="41" name="Freeform: Shape 128">
              <a:extLst>
                <a:ext uri="{FF2B5EF4-FFF2-40B4-BE49-F238E27FC236}">
                  <a16:creationId xmlns:a16="http://schemas.microsoft.com/office/drawing/2014/main" id="{D23AEE1A-0028-9884-535C-35C1DF017541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29">
              <a:extLst>
                <a:ext uri="{FF2B5EF4-FFF2-40B4-BE49-F238E27FC236}">
                  <a16:creationId xmlns:a16="http://schemas.microsoft.com/office/drawing/2014/main" id="{2A7BC4E4-0931-3987-848B-484D6FBAFC22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TextBox 155">
            <a:extLst>
              <a:ext uri="{FF2B5EF4-FFF2-40B4-BE49-F238E27FC236}">
                <a16:creationId xmlns:a16="http://schemas.microsoft.com/office/drawing/2014/main" id="{C418F222-C038-BB21-CE65-04C36A4371E2}"/>
              </a:ext>
            </a:extLst>
          </p:cNvPr>
          <p:cNvSpPr txBox="1"/>
          <p:nvPr/>
        </p:nvSpPr>
        <p:spPr>
          <a:xfrm>
            <a:off x="8392086" y="5332456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cs typeface="Segoe UI Light" panose="020B0502040204020203" pitchFamily="34" charset="0"/>
              </a:rPr>
              <a:t>Impact du transport des intrants</a:t>
            </a:r>
          </a:p>
        </p:txBody>
      </p:sp>
      <p:grpSp>
        <p:nvGrpSpPr>
          <p:cNvPr id="45" name="Group 189">
            <a:extLst>
              <a:ext uri="{FF2B5EF4-FFF2-40B4-BE49-F238E27FC236}">
                <a16:creationId xmlns:a16="http://schemas.microsoft.com/office/drawing/2014/main" id="{DC4F5E42-04C9-133E-0B37-7AD9B7CEFCF1}"/>
              </a:ext>
            </a:extLst>
          </p:cNvPr>
          <p:cNvGrpSpPr/>
          <p:nvPr/>
        </p:nvGrpSpPr>
        <p:grpSpPr>
          <a:xfrm>
            <a:off x="588176" y="2679247"/>
            <a:ext cx="1801113" cy="558577"/>
            <a:chOff x="609441" y="2264634"/>
            <a:chExt cx="1801113" cy="558577"/>
          </a:xfrm>
        </p:grpSpPr>
        <p:sp>
          <p:nvSpPr>
            <p:cNvPr id="46" name="Freeform: Shape 93">
              <a:extLst>
                <a:ext uri="{FF2B5EF4-FFF2-40B4-BE49-F238E27FC236}">
                  <a16:creationId xmlns:a16="http://schemas.microsoft.com/office/drawing/2014/main" id="{2058136A-F021-C26D-5D3B-68EF1033E077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7" name="Freeform: Shape 94">
              <a:extLst>
                <a:ext uri="{FF2B5EF4-FFF2-40B4-BE49-F238E27FC236}">
                  <a16:creationId xmlns:a16="http://schemas.microsoft.com/office/drawing/2014/main" id="{0FAB8AD9-B64A-BCA0-64AE-95EA85F7E6E9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8" name="TextBox 157">
              <a:extLst>
                <a:ext uri="{FF2B5EF4-FFF2-40B4-BE49-F238E27FC236}">
                  <a16:creationId xmlns:a16="http://schemas.microsoft.com/office/drawing/2014/main" id="{BDFF20A3-4F6C-BA27-F9F4-5A9CC3E4B8C3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Hausse</a:t>
              </a:r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</a:t>
              </a:r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températures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9" name="Group 190">
            <a:extLst>
              <a:ext uri="{FF2B5EF4-FFF2-40B4-BE49-F238E27FC236}">
                <a16:creationId xmlns:a16="http://schemas.microsoft.com/office/drawing/2014/main" id="{A9E4222F-B470-E3D0-032C-01E117B2C617}"/>
              </a:ext>
            </a:extLst>
          </p:cNvPr>
          <p:cNvGrpSpPr/>
          <p:nvPr/>
        </p:nvGrpSpPr>
        <p:grpSpPr>
          <a:xfrm>
            <a:off x="588176" y="3370546"/>
            <a:ext cx="1801113" cy="558577"/>
            <a:chOff x="609441" y="2955933"/>
            <a:chExt cx="1801113" cy="558577"/>
          </a:xfrm>
        </p:grpSpPr>
        <p:sp>
          <p:nvSpPr>
            <p:cNvPr id="50" name="Freeform: Shape 96">
              <a:extLst>
                <a:ext uri="{FF2B5EF4-FFF2-40B4-BE49-F238E27FC236}">
                  <a16:creationId xmlns:a16="http://schemas.microsoft.com/office/drawing/2014/main" id="{2D41222A-4CC6-0F7B-B8E6-C993913F9651}"/>
                </a:ext>
              </a:extLst>
            </p:cNvPr>
            <p:cNvSpPr/>
            <p:nvPr/>
          </p:nvSpPr>
          <p:spPr>
            <a:xfrm>
              <a:off x="609441" y="2955933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1" name="Freeform: Shape 97">
              <a:extLst>
                <a:ext uri="{FF2B5EF4-FFF2-40B4-BE49-F238E27FC236}">
                  <a16:creationId xmlns:a16="http://schemas.microsoft.com/office/drawing/2014/main" id="{56E77E76-45B5-0F8D-9F08-85E2CDD38E89}"/>
                </a:ext>
              </a:extLst>
            </p:cNvPr>
            <p:cNvSpPr/>
            <p:nvPr/>
          </p:nvSpPr>
          <p:spPr>
            <a:xfrm>
              <a:off x="627958" y="2974230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2" name="TextBox 158">
              <a:extLst>
                <a:ext uri="{FF2B5EF4-FFF2-40B4-BE49-F238E27FC236}">
                  <a16:creationId xmlns:a16="http://schemas.microsoft.com/office/drawing/2014/main" id="{183B1119-570C-E7F1-BB6A-648EE371F827}"/>
                </a:ext>
              </a:extLst>
            </p:cNvPr>
            <p:cNvSpPr txBox="1"/>
            <p:nvPr/>
          </p:nvSpPr>
          <p:spPr>
            <a:xfrm>
              <a:off x="837936" y="305428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Évènements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météo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extrêmes</a:t>
              </a:r>
              <a:endParaRPr lang="en-US" sz="12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3" name="Group 191">
            <a:extLst>
              <a:ext uri="{FF2B5EF4-FFF2-40B4-BE49-F238E27FC236}">
                <a16:creationId xmlns:a16="http://schemas.microsoft.com/office/drawing/2014/main" id="{A5FDB662-43D5-9BCC-E72A-E910401B0717}"/>
              </a:ext>
            </a:extLst>
          </p:cNvPr>
          <p:cNvGrpSpPr/>
          <p:nvPr/>
        </p:nvGrpSpPr>
        <p:grpSpPr>
          <a:xfrm>
            <a:off x="588176" y="4061845"/>
            <a:ext cx="1801113" cy="558577"/>
            <a:chOff x="609441" y="3647232"/>
            <a:chExt cx="1801113" cy="558577"/>
          </a:xfrm>
        </p:grpSpPr>
        <p:sp>
          <p:nvSpPr>
            <p:cNvPr id="54" name="Freeform: Shape 99">
              <a:extLst>
                <a:ext uri="{FF2B5EF4-FFF2-40B4-BE49-F238E27FC236}">
                  <a16:creationId xmlns:a16="http://schemas.microsoft.com/office/drawing/2014/main" id="{6146FB9C-D73E-A63D-0CB8-E541E0553929}"/>
                </a:ext>
              </a:extLst>
            </p:cNvPr>
            <p:cNvSpPr/>
            <p:nvPr/>
          </p:nvSpPr>
          <p:spPr>
            <a:xfrm>
              <a:off x="609441" y="3647232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5" name="Freeform: Shape 100">
              <a:extLst>
                <a:ext uri="{FF2B5EF4-FFF2-40B4-BE49-F238E27FC236}">
                  <a16:creationId xmlns:a16="http://schemas.microsoft.com/office/drawing/2014/main" id="{9D90A5A1-EAF9-820D-CFBC-AAF43CA7AF1D}"/>
                </a:ext>
              </a:extLst>
            </p:cNvPr>
            <p:cNvSpPr/>
            <p:nvPr/>
          </p:nvSpPr>
          <p:spPr>
            <a:xfrm>
              <a:off x="627958" y="3665529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6" name="TextBox 159">
              <a:extLst>
                <a:ext uri="{FF2B5EF4-FFF2-40B4-BE49-F238E27FC236}">
                  <a16:creationId xmlns:a16="http://schemas.microsoft.com/office/drawing/2014/main" id="{1FBC07AD-1784-4DE0-0894-6A03DF2D5883}"/>
                </a:ext>
              </a:extLst>
            </p:cNvPr>
            <p:cNvSpPr txBox="1"/>
            <p:nvPr/>
          </p:nvSpPr>
          <p:spPr>
            <a:xfrm>
              <a:off x="837936" y="375186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Ravageurs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7" name="Group 192">
            <a:extLst>
              <a:ext uri="{FF2B5EF4-FFF2-40B4-BE49-F238E27FC236}">
                <a16:creationId xmlns:a16="http://schemas.microsoft.com/office/drawing/2014/main" id="{2976FD77-BA56-0F26-F65A-193F2540250B}"/>
              </a:ext>
            </a:extLst>
          </p:cNvPr>
          <p:cNvGrpSpPr/>
          <p:nvPr/>
        </p:nvGrpSpPr>
        <p:grpSpPr>
          <a:xfrm>
            <a:off x="588176" y="4753144"/>
            <a:ext cx="1801113" cy="558577"/>
            <a:chOff x="609441" y="4338531"/>
            <a:chExt cx="1801113" cy="558577"/>
          </a:xfrm>
        </p:grpSpPr>
        <p:sp>
          <p:nvSpPr>
            <p:cNvPr id="58" name="Freeform: Shape 102">
              <a:extLst>
                <a:ext uri="{FF2B5EF4-FFF2-40B4-BE49-F238E27FC236}">
                  <a16:creationId xmlns:a16="http://schemas.microsoft.com/office/drawing/2014/main" id="{EE1FF288-2A99-98A6-82A3-480818BF6C25}"/>
                </a:ext>
              </a:extLst>
            </p:cNvPr>
            <p:cNvSpPr/>
            <p:nvPr/>
          </p:nvSpPr>
          <p:spPr>
            <a:xfrm>
              <a:off x="609441" y="4338531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9" name="Freeform: Shape 103">
              <a:extLst>
                <a:ext uri="{FF2B5EF4-FFF2-40B4-BE49-F238E27FC236}">
                  <a16:creationId xmlns:a16="http://schemas.microsoft.com/office/drawing/2014/main" id="{6363144B-7893-159F-111F-3AC91FAC9731}"/>
                </a:ext>
              </a:extLst>
            </p:cNvPr>
            <p:cNvSpPr/>
            <p:nvPr/>
          </p:nvSpPr>
          <p:spPr>
            <a:xfrm>
              <a:off x="627958" y="4356828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0" name="TextBox 160">
              <a:extLst>
                <a:ext uri="{FF2B5EF4-FFF2-40B4-BE49-F238E27FC236}">
                  <a16:creationId xmlns:a16="http://schemas.microsoft.com/office/drawing/2014/main" id="{DCB0A857-C5E4-36A9-7AB5-44096844839B}"/>
                </a:ext>
              </a:extLst>
            </p:cNvPr>
            <p:cNvSpPr txBox="1"/>
            <p:nvPr/>
          </p:nvSpPr>
          <p:spPr>
            <a:xfrm>
              <a:off x="837936" y="444002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Maladies</a:t>
              </a:r>
            </a:p>
          </p:txBody>
        </p:sp>
      </p:grpSp>
      <p:grpSp>
        <p:nvGrpSpPr>
          <p:cNvPr id="61" name="Group 193">
            <a:extLst>
              <a:ext uri="{FF2B5EF4-FFF2-40B4-BE49-F238E27FC236}">
                <a16:creationId xmlns:a16="http://schemas.microsoft.com/office/drawing/2014/main" id="{4A3CCD5C-68A1-4065-A404-843A51BFC3BB}"/>
              </a:ext>
            </a:extLst>
          </p:cNvPr>
          <p:cNvGrpSpPr/>
          <p:nvPr/>
        </p:nvGrpSpPr>
        <p:grpSpPr>
          <a:xfrm>
            <a:off x="588176" y="5444443"/>
            <a:ext cx="1801113" cy="558577"/>
            <a:chOff x="609441" y="5029830"/>
            <a:chExt cx="1801113" cy="558577"/>
          </a:xfrm>
        </p:grpSpPr>
        <p:sp>
          <p:nvSpPr>
            <p:cNvPr id="62" name="Freeform: Shape 105">
              <a:extLst>
                <a:ext uri="{FF2B5EF4-FFF2-40B4-BE49-F238E27FC236}">
                  <a16:creationId xmlns:a16="http://schemas.microsoft.com/office/drawing/2014/main" id="{54B72D02-0472-2804-B5BC-1C76DC4D3AEE}"/>
                </a:ext>
              </a:extLst>
            </p:cNvPr>
            <p:cNvSpPr/>
            <p:nvPr/>
          </p:nvSpPr>
          <p:spPr>
            <a:xfrm>
              <a:off x="609441" y="5029830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3" name="Freeform: Shape 106">
              <a:extLst>
                <a:ext uri="{FF2B5EF4-FFF2-40B4-BE49-F238E27FC236}">
                  <a16:creationId xmlns:a16="http://schemas.microsoft.com/office/drawing/2014/main" id="{8E5193A8-2112-1CA0-C04D-4A0DCAC08A7B}"/>
                </a:ext>
              </a:extLst>
            </p:cNvPr>
            <p:cNvSpPr/>
            <p:nvPr/>
          </p:nvSpPr>
          <p:spPr>
            <a:xfrm>
              <a:off x="627958" y="5048127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</p:grpSp>
      <p:sp>
        <p:nvSpPr>
          <p:cNvPr id="66" name="Freeform: Shape 165">
            <a:extLst>
              <a:ext uri="{FF2B5EF4-FFF2-40B4-BE49-F238E27FC236}">
                <a16:creationId xmlns:a16="http://schemas.microsoft.com/office/drawing/2014/main" id="{026EEC8C-7AD6-1AFC-1B25-720245127DEF}"/>
              </a:ext>
            </a:extLst>
          </p:cNvPr>
          <p:cNvSpPr/>
          <p:nvPr/>
        </p:nvSpPr>
        <p:spPr>
          <a:xfrm>
            <a:off x="2429704" y="2940971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166">
            <a:extLst>
              <a:ext uri="{FF2B5EF4-FFF2-40B4-BE49-F238E27FC236}">
                <a16:creationId xmlns:a16="http://schemas.microsoft.com/office/drawing/2014/main" id="{1C095E29-5F76-6F6B-8538-E3980CB3B425}"/>
              </a:ext>
            </a:extLst>
          </p:cNvPr>
          <p:cNvSpPr/>
          <p:nvPr/>
        </p:nvSpPr>
        <p:spPr>
          <a:xfrm>
            <a:off x="2429705" y="3657412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169">
            <a:extLst>
              <a:ext uri="{FF2B5EF4-FFF2-40B4-BE49-F238E27FC236}">
                <a16:creationId xmlns:a16="http://schemas.microsoft.com/office/drawing/2014/main" id="{093D6417-159A-8451-0245-67C213520318}"/>
              </a:ext>
            </a:extLst>
          </p:cNvPr>
          <p:cNvCxnSpPr>
            <a:cxnSpLocks/>
          </p:cNvCxnSpPr>
          <p:nvPr/>
        </p:nvCxnSpPr>
        <p:spPr>
          <a:xfrm>
            <a:off x="2429704" y="4347669"/>
            <a:ext cx="442702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: Shape 174">
            <a:extLst>
              <a:ext uri="{FF2B5EF4-FFF2-40B4-BE49-F238E27FC236}">
                <a16:creationId xmlns:a16="http://schemas.microsoft.com/office/drawing/2014/main" id="{83AA2B44-DFF1-FFA1-D479-C873B0D33964}"/>
              </a:ext>
            </a:extLst>
          </p:cNvPr>
          <p:cNvSpPr/>
          <p:nvPr/>
        </p:nvSpPr>
        <p:spPr>
          <a:xfrm flipV="1">
            <a:off x="2429704" y="4746210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175">
            <a:extLst>
              <a:ext uri="{FF2B5EF4-FFF2-40B4-BE49-F238E27FC236}">
                <a16:creationId xmlns:a16="http://schemas.microsoft.com/office/drawing/2014/main" id="{67C0C081-CA4C-2029-6150-B78D67AEB002}"/>
              </a:ext>
            </a:extLst>
          </p:cNvPr>
          <p:cNvSpPr/>
          <p:nvPr/>
        </p:nvSpPr>
        <p:spPr>
          <a:xfrm flipV="1">
            <a:off x="2429705" y="4529393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5">
            <a:extLst>
              <a:ext uri="{FF2B5EF4-FFF2-40B4-BE49-F238E27FC236}">
                <a16:creationId xmlns:a16="http://schemas.microsoft.com/office/drawing/2014/main" id="{B52DB700-07A2-1588-F91B-B08E6AC613A5}"/>
              </a:ext>
            </a:extLst>
          </p:cNvPr>
          <p:cNvGrpSpPr/>
          <p:nvPr/>
        </p:nvGrpSpPr>
        <p:grpSpPr>
          <a:xfrm>
            <a:off x="4569587" y="2705326"/>
            <a:ext cx="634291" cy="3233393"/>
            <a:chOff x="4590852" y="2290713"/>
            <a:chExt cx="801279" cy="3233393"/>
          </a:xfrm>
        </p:grpSpPr>
        <p:sp>
          <p:nvSpPr>
            <p:cNvPr id="72" name="Freeform: Shape 176">
              <a:extLst>
                <a:ext uri="{FF2B5EF4-FFF2-40B4-BE49-F238E27FC236}">
                  <a16:creationId xmlns:a16="http://schemas.microsoft.com/office/drawing/2014/main" id="{6EE32034-1062-3C0A-7EB5-D19E296F954A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177">
              <a:extLst>
                <a:ext uri="{FF2B5EF4-FFF2-40B4-BE49-F238E27FC236}">
                  <a16:creationId xmlns:a16="http://schemas.microsoft.com/office/drawing/2014/main" id="{CD52AA49-DFF7-5D39-EECA-D664FBB4148F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: Shape 178">
              <a:extLst>
                <a:ext uri="{FF2B5EF4-FFF2-40B4-BE49-F238E27FC236}">
                  <a16:creationId xmlns:a16="http://schemas.microsoft.com/office/drawing/2014/main" id="{0967828E-5BAA-4EEA-6864-0A1CA95E7C6A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2">
            <a:extLst>
              <a:ext uri="{FF2B5EF4-FFF2-40B4-BE49-F238E27FC236}">
                <a16:creationId xmlns:a16="http://schemas.microsoft.com/office/drawing/2014/main" id="{0E92FA49-1048-0A08-65CC-E7DEDC05835C}"/>
              </a:ext>
            </a:extLst>
          </p:cNvPr>
          <p:cNvGrpSpPr/>
          <p:nvPr/>
        </p:nvGrpSpPr>
        <p:grpSpPr>
          <a:xfrm>
            <a:off x="7455246" y="2322928"/>
            <a:ext cx="634291" cy="4036410"/>
            <a:chOff x="7579148" y="1908315"/>
            <a:chExt cx="459480" cy="4036410"/>
          </a:xfrm>
        </p:grpSpPr>
        <p:grpSp>
          <p:nvGrpSpPr>
            <p:cNvPr id="76" name="Group 181">
              <a:extLst>
                <a:ext uri="{FF2B5EF4-FFF2-40B4-BE49-F238E27FC236}">
                  <a16:creationId xmlns:a16="http://schemas.microsoft.com/office/drawing/2014/main" id="{A449E677-0A6E-7309-4942-B31D8742D89F}"/>
                </a:ext>
              </a:extLst>
            </p:cNvPr>
            <p:cNvGrpSpPr/>
            <p:nvPr/>
          </p:nvGrpSpPr>
          <p:grpSpPr>
            <a:xfrm>
              <a:off x="7579148" y="1908315"/>
              <a:ext cx="459480" cy="842884"/>
              <a:chOff x="7579148" y="1916833"/>
              <a:chExt cx="459480" cy="842884"/>
            </a:xfrm>
          </p:grpSpPr>
          <p:sp>
            <p:nvSpPr>
              <p:cNvPr id="81" name="Freeform: Shape 179">
                <a:extLst>
                  <a:ext uri="{FF2B5EF4-FFF2-40B4-BE49-F238E27FC236}">
                    <a16:creationId xmlns:a16="http://schemas.microsoft.com/office/drawing/2014/main" id="{E70D4516-947C-D084-6CA5-859DB2A70A71}"/>
                  </a:ext>
                </a:extLst>
              </p:cNvPr>
              <p:cNvSpPr/>
              <p:nvPr/>
            </p:nvSpPr>
            <p:spPr>
              <a:xfrm flipH="1">
                <a:off x="7579148" y="1916833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180">
                <a:extLst>
                  <a:ext uri="{FF2B5EF4-FFF2-40B4-BE49-F238E27FC236}">
                    <a16:creationId xmlns:a16="http://schemas.microsoft.com/office/drawing/2014/main" id="{42B37B67-576B-757D-B869-8F8726D377CB}"/>
                  </a:ext>
                </a:extLst>
              </p:cNvPr>
              <p:cNvSpPr/>
              <p:nvPr/>
            </p:nvSpPr>
            <p:spPr>
              <a:xfrm flipH="1" flipV="1">
                <a:off x="7579148" y="2355745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185">
              <a:extLst>
                <a:ext uri="{FF2B5EF4-FFF2-40B4-BE49-F238E27FC236}">
                  <a16:creationId xmlns:a16="http://schemas.microsoft.com/office/drawing/2014/main" id="{56B46ED6-A1B7-6858-1BF9-2CAEF3950FD6}"/>
                </a:ext>
              </a:extLst>
            </p:cNvPr>
            <p:cNvGrpSpPr/>
            <p:nvPr/>
          </p:nvGrpSpPr>
          <p:grpSpPr>
            <a:xfrm>
              <a:off x="7579148" y="5101841"/>
              <a:ext cx="459480" cy="842884"/>
              <a:chOff x="7579148" y="1916833"/>
              <a:chExt cx="459480" cy="842884"/>
            </a:xfrm>
          </p:grpSpPr>
          <p:sp>
            <p:nvSpPr>
              <p:cNvPr id="79" name="Freeform: Shape 186">
                <a:extLst>
                  <a:ext uri="{FF2B5EF4-FFF2-40B4-BE49-F238E27FC236}">
                    <a16:creationId xmlns:a16="http://schemas.microsoft.com/office/drawing/2014/main" id="{C082E44A-DC1B-7E28-4B7B-FED67B5C412A}"/>
                  </a:ext>
                </a:extLst>
              </p:cNvPr>
              <p:cNvSpPr/>
              <p:nvPr/>
            </p:nvSpPr>
            <p:spPr>
              <a:xfrm flipH="1">
                <a:off x="7579148" y="1916833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187">
                <a:extLst>
                  <a:ext uri="{FF2B5EF4-FFF2-40B4-BE49-F238E27FC236}">
                    <a16:creationId xmlns:a16="http://schemas.microsoft.com/office/drawing/2014/main" id="{E1644A53-F12A-0444-58E5-F1561BFE047E}"/>
                  </a:ext>
                </a:extLst>
              </p:cNvPr>
              <p:cNvSpPr/>
              <p:nvPr/>
            </p:nvSpPr>
            <p:spPr>
              <a:xfrm flipH="1" flipV="1">
                <a:off x="7579148" y="2355745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8" name="Straight Connector 1">
              <a:extLst>
                <a:ext uri="{FF2B5EF4-FFF2-40B4-BE49-F238E27FC236}">
                  <a16:creationId xmlns:a16="http://schemas.microsoft.com/office/drawing/2014/main" id="{BF8031E4-0BC6-3398-3FD6-5D50FC96BC8D}"/>
                </a:ext>
              </a:extLst>
            </p:cNvPr>
            <p:cNvCxnSpPr>
              <a:cxnSpLocks/>
            </p:cNvCxnSpPr>
            <p:nvPr/>
          </p:nvCxnSpPr>
          <p:spPr>
            <a:xfrm>
              <a:off x="7579148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3">
            <a:extLst>
              <a:ext uri="{FF2B5EF4-FFF2-40B4-BE49-F238E27FC236}">
                <a16:creationId xmlns:a16="http://schemas.microsoft.com/office/drawing/2014/main" id="{FAE712F8-F972-986B-BA6D-CC4732CA9ED7}"/>
              </a:ext>
            </a:extLst>
          </p:cNvPr>
          <p:cNvSpPr txBox="1"/>
          <p:nvPr/>
        </p:nvSpPr>
        <p:spPr>
          <a:xfrm>
            <a:off x="9999813" y="2492095"/>
            <a:ext cx="1944554" cy="504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anticipés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sur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troupeau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01CFD753-AE46-7AD8-60B4-112DCD0B67CA}"/>
              </a:ext>
            </a:extLst>
          </p:cNvPr>
          <p:cNvSpPr txBox="1"/>
          <p:nvPr/>
        </p:nvSpPr>
        <p:spPr>
          <a:xfrm>
            <a:off x="9985174" y="3654493"/>
            <a:ext cx="1944555" cy="13825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Coût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d’acquisition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du fonds de terre?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Y-a-t-il des cultures plus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payantes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d’autres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4A3334A0-DDE5-BD5C-937E-DF1FD20DD572}"/>
              </a:ext>
            </a:extLst>
          </p:cNvPr>
          <p:cNvSpPr txBox="1"/>
          <p:nvPr/>
        </p:nvSpPr>
        <p:spPr>
          <a:xfrm>
            <a:off x="9985174" y="5361355"/>
            <a:ext cx="1929916" cy="115308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Est-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je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peux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par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habitudes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limités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impact sur les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changements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climatiques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6" name="TextBox 4">
            <a:extLst>
              <a:ext uri="{FF2B5EF4-FFF2-40B4-BE49-F238E27FC236}">
                <a16:creationId xmlns:a16="http://schemas.microsoft.com/office/drawing/2014/main" id="{359F904C-288D-A3E5-9DA6-6350ED119AB9}"/>
              </a:ext>
            </a:extLst>
          </p:cNvPr>
          <p:cNvSpPr txBox="1"/>
          <p:nvPr/>
        </p:nvSpPr>
        <p:spPr>
          <a:xfrm>
            <a:off x="9999813" y="1397838"/>
            <a:ext cx="1558306" cy="6403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Questions</a:t>
            </a:r>
          </a:p>
        </p:txBody>
      </p:sp>
      <p:pic>
        <p:nvPicPr>
          <p:cNvPr id="88" name="Graphique 87" descr="Grange avec un remplissage uni">
            <a:extLst>
              <a:ext uri="{FF2B5EF4-FFF2-40B4-BE49-F238E27FC236}">
                <a16:creationId xmlns:a16="http://schemas.microsoft.com/office/drawing/2014/main" id="{9DF5B678-3AD8-8CF9-9AB7-E963E76FA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3488" y="3857041"/>
            <a:ext cx="914400" cy="914400"/>
          </a:xfrm>
          <a:prstGeom prst="rect">
            <a:avLst/>
          </a:prstGeom>
        </p:spPr>
      </p:pic>
      <p:sp>
        <p:nvSpPr>
          <p:cNvPr id="2" name="TextBox 156">
            <a:extLst>
              <a:ext uri="{FF2B5EF4-FFF2-40B4-BE49-F238E27FC236}">
                <a16:creationId xmlns:a16="http://schemas.microsoft.com/office/drawing/2014/main" id="{B554A2FB-C7C6-6087-E08D-B212BD15C40A}"/>
              </a:ext>
            </a:extLst>
          </p:cNvPr>
          <p:cNvSpPr txBox="1"/>
          <p:nvPr/>
        </p:nvSpPr>
        <p:spPr>
          <a:xfrm>
            <a:off x="8392086" y="6110464"/>
            <a:ext cx="1190130" cy="4039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cs typeface="Segoe UI Light" panose="020B0502040204020203" pitchFamily="34" charset="0"/>
              </a:rPr>
              <a:t>Ultra-transformation et </a:t>
            </a:r>
            <a:r>
              <a:rPr lang="en-US" sz="11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quantités</a:t>
            </a:r>
            <a:r>
              <a:rPr lang="en-US" sz="11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servies</a:t>
            </a:r>
            <a:endParaRPr lang="en-US" sz="11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" name="TextBox 161">
            <a:extLst>
              <a:ext uri="{FF2B5EF4-FFF2-40B4-BE49-F238E27FC236}">
                <a16:creationId xmlns:a16="http://schemas.microsoft.com/office/drawing/2014/main" id="{7721C0E3-CC9B-1A69-A497-A20494F69432}"/>
              </a:ext>
            </a:extLst>
          </p:cNvPr>
          <p:cNvSpPr txBox="1"/>
          <p:nvPr/>
        </p:nvSpPr>
        <p:spPr>
          <a:xfrm>
            <a:off x="816671" y="5561648"/>
            <a:ext cx="1349082" cy="3307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Objectifs</a:t>
            </a:r>
            <a:r>
              <a:rPr lang="en-US" sz="1200" b="1" dirty="0">
                <a:solidFill>
                  <a:schemeClr val="bg1"/>
                </a:solidFill>
                <a:cs typeface="Segoe UI Light" panose="020B0502040204020203" pitchFamily="34" charset="0"/>
              </a:rPr>
              <a:t> de </a:t>
            </a:r>
            <a:r>
              <a:rPr lang="en-US" sz="12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diminuer</a:t>
            </a:r>
            <a:r>
              <a:rPr lang="en-US" sz="1200" b="1" dirty="0">
                <a:solidFill>
                  <a:schemeClr val="bg1"/>
                </a:solidFill>
                <a:cs typeface="Segoe UI Light" panose="020B0502040204020203" pitchFamily="34" charset="0"/>
              </a:rPr>
              <a:t> les GES</a:t>
            </a:r>
          </a:p>
        </p:txBody>
      </p:sp>
    </p:spTree>
    <p:extLst>
      <p:ext uri="{BB962C8B-B14F-4D97-AF65-F5344CB8AC3E}">
        <p14:creationId xmlns:p14="http://schemas.microsoft.com/office/powerpoint/2010/main" val="46178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EA9829D-6068-83AE-5502-106E93A90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Augmentation des possibilités au champs</a:t>
            </a:r>
          </a:p>
        </p:txBody>
      </p:sp>
      <p:grpSp>
        <p:nvGrpSpPr>
          <p:cNvPr id="6" name="Group 111">
            <a:extLst>
              <a:ext uri="{FF2B5EF4-FFF2-40B4-BE49-F238E27FC236}">
                <a16:creationId xmlns:a16="http://schemas.microsoft.com/office/drawing/2014/main" id="{1B9C2128-8C77-6DFC-19BE-AC1ECB9BD414}"/>
              </a:ext>
            </a:extLst>
          </p:cNvPr>
          <p:cNvGrpSpPr/>
          <p:nvPr/>
        </p:nvGrpSpPr>
        <p:grpSpPr>
          <a:xfrm>
            <a:off x="479727" y="2969743"/>
            <a:ext cx="3193774" cy="2150167"/>
            <a:chOff x="5446340" y="1582762"/>
            <a:chExt cx="2132240" cy="1553642"/>
          </a:xfrm>
        </p:grpSpPr>
        <p:sp>
          <p:nvSpPr>
            <p:cNvPr id="7" name="Freeform: Shape 112">
              <a:extLst>
                <a:ext uri="{FF2B5EF4-FFF2-40B4-BE49-F238E27FC236}">
                  <a16:creationId xmlns:a16="http://schemas.microsoft.com/office/drawing/2014/main" id="{7823A5DF-3EE4-92F0-8393-01C9DF249EE2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13">
              <a:extLst>
                <a:ext uri="{FF2B5EF4-FFF2-40B4-BE49-F238E27FC236}">
                  <a16:creationId xmlns:a16="http://schemas.microsoft.com/office/drawing/2014/main" id="{53DA19CD-B012-969B-884B-5B6D7C03479B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120">
            <a:extLst>
              <a:ext uri="{FF2B5EF4-FFF2-40B4-BE49-F238E27FC236}">
                <a16:creationId xmlns:a16="http://schemas.microsoft.com/office/drawing/2014/main" id="{436CA57A-F12D-E2E4-A196-8971AEE05B63}"/>
              </a:ext>
            </a:extLst>
          </p:cNvPr>
          <p:cNvGrpSpPr/>
          <p:nvPr/>
        </p:nvGrpSpPr>
        <p:grpSpPr>
          <a:xfrm>
            <a:off x="5172904" y="3500921"/>
            <a:ext cx="2699257" cy="1236296"/>
            <a:chOff x="8110636" y="2399885"/>
            <a:chExt cx="1544448" cy="692088"/>
          </a:xfrm>
        </p:grpSpPr>
        <p:sp>
          <p:nvSpPr>
            <p:cNvPr id="10" name="Freeform: Shape 121">
              <a:extLst>
                <a:ext uri="{FF2B5EF4-FFF2-40B4-BE49-F238E27FC236}">
                  <a16:creationId xmlns:a16="http://schemas.microsoft.com/office/drawing/2014/main" id="{C7203ABA-D845-694F-6340-4237CF761490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: Shape 122">
              <a:extLst>
                <a:ext uri="{FF2B5EF4-FFF2-40B4-BE49-F238E27FC236}">
                  <a16:creationId xmlns:a16="http://schemas.microsoft.com/office/drawing/2014/main" id="{BE71DB15-9C24-495A-B274-FEA3E5C39F41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2" name="Straight Connector 169">
            <a:extLst>
              <a:ext uri="{FF2B5EF4-FFF2-40B4-BE49-F238E27FC236}">
                <a16:creationId xmlns:a16="http://schemas.microsoft.com/office/drawing/2014/main" id="{7321B43D-2125-73EB-F2DC-E69DA6ACC0AC}"/>
              </a:ext>
            </a:extLst>
          </p:cNvPr>
          <p:cNvCxnSpPr>
            <a:cxnSpLocks/>
          </p:cNvCxnSpPr>
          <p:nvPr/>
        </p:nvCxnSpPr>
        <p:spPr>
          <a:xfrm>
            <a:off x="3860939" y="4119069"/>
            <a:ext cx="909844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9">
            <a:extLst>
              <a:ext uri="{FF2B5EF4-FFF2-40B4-BE49-F238E27FC236}">
                <a16:creationId xmlns:a16="http://schemas.microsoft.com/office/drawing/2014/main" id="{5F38603F-78E4-4703-0BF4-93C2C871D9A6}"/>
              </a:ext>
            </a:extLst>
          </p:cNvPr>
          <p:cNvSpPr txBox="1"/>
          <p:nvPr/>
        </p:nvSpPr>
        <p:spPr>
          <a:xfrm>
            <a:off x="964065" y="3401412"/>
            <a:ext cx="2225097" cy="128682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possibilités</a:t>
            </a:r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au champs</a:t>
            </a:r>
          </a:p>
        </p:txBody>
      </p:sp>
      <p:sp>
        <p:nvSpPr>
          <p:cNvPr id="17" name="TextBox 154">
            <a:extLst>
              <a:ext uri="{FF2B5EF4-FFF2-40B4-BE49-F238E27FC236}">
                <a16:creationId xmlns:a16="http://schemas.microsoft.com/office/drawing/2014/main" id="{07C350B3-11CC-BBC8-C0D4-D76A7E9CD0CA}"/>
              </a:ext>
            </a:extLst>
          </p:cNvPr>
          <p:cNvSpPr txBox="1"/>
          <p:nvPr/>
        </p:nvSpPr>
        <p:spPr>
          <a:xfrm>
            <a:off x="5602009" y="3772376"/>
            <a:ext cx="1841046" cy="6840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Comment </a:t>
            </a:r>
            <a:r>
              <a:rPr lang="en-US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optimiser</a:t>
            </a: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ses</a:t>
            </a: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 superficies?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9A8EF8B-30AB-9E95-867F-50B09399F21B}"/>
              </a:ext>
            </a:extLst>
          </p:cNvPr>
          <p:cNvSpPr txBox="1"/>
          <p:nvPr/>
        </p:nvSpPr>
        <p:spPr>
          <a:xfrm>
            <a:off x="7666892" y="1699101"/>
            <a:ext cx="4210260" cy="923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Coût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d’acquisition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du fonds de terre?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Y-a-t-il des cultures plus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payantes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d’autres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0F5D71-32A4-E944-B140-CA8B4762E120}"/>
              </a:ext>
            </a:extLst>
          </p:cNvPr>
          <p:cNvSpPr txBox="1"/>
          <p:nvPr/>
        </p:nvSpPr>
        <p:spPr>
          <a:xfrm>
            <a:off x="8044440" y="2795898"/>
            <a:ext cx="4004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Comment faire plus avec les fonds de terre qu’on a?</a:t>
            </a:r>
          </a:p>
          <a:p>
            <a:endParaRPr lang="fr-CA" dirty="0"/>
          </a:p>
          <a:p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Optimisation des superficies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Probabilité d’être en mesure de faire du maïs grain et du soya sur nos terres au Bas-St-Laurent</a:t>
            </a:r>
          </a:p>
        </p:txBody>
      </p:sp>
    </p:spTree>
    <p:extLst>
      <p:ext uri="{BB962C8B-B14F-4D97-AF65-F5344CB8AC3E}">
        <p14:creationId xmlns:p14="http://schemas.microsoft.com/office/powerpoint/2010/main" val="195254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CBC04A4-04EA-60F2-B665-70B95841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Projection du rendement des cultures au </a:t>
            </a:r>
            <a:br>
              <a:rPr lang="fr-CA" sz="3200" dirty="0"/>
            </a:br>
            <a:r>
              <a:rPr lang="fr-CA" sz="3200" dirty="0"/>
              <a:t>Bas-St-Laurent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AD6B162-8ED4-ECD6-F7B8-709C1E6FD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646" b="30163"/>
          <a:stretch/>
        </p:blipFill>
        <p:spPr>
          <a:xfrm>
            <a:off x="937773" y="2173357"/>
            <a:ext cx="9912015" cy="2888974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395ABC-29C6-91B0-8A0E-ED3324FC55A0}"/>
              </a:ext>
            </a:extLst>
          </p:cNvPr>
          <p:cNvSpPr txBox="1"/>
          <p:nvPr/>
        </p:nvSpPr>
        <p:spPr>
          <a:xfrm>
            <a:off x="384313" y="6115959"/>
            <a:ext cx="7712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Source: BÉLANGER, Gilles et al., </a:t>
            </a:r>
            <a:r>
              <a:rPr lang="fr-CA" sz="1600" i="1" dirty="0"/>
              <a:t>Défis et opportunités des changements climatiques pour les fermes laitières du Québec</a:t>
            </a:r>
            <a:r>
              <a:rPr lang="fr-CA" sz="1600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22791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E7E94-7C4E-578B-7AB4-4E328742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BE7A519-EC25-43FA-4D37-652E1AA4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93" y="120868"/>
            <a:ext cx="10515600" cy="1325563"/>
          </a:xfrm>
        </p:spPr>
        <p:txBody>
          <a:bodyPr/>
          <a:lstStyle/>
          <a:p>
            <a:r>
              <a:rPr lang="fr-CA" dirty="0"/>
              <a:t>Schéma de départ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CC27A181-ECEB-C4FF-596C-41BDD2D9B60F}"/>
              </a:ext>
            </a:extLst>
          </p:cNvPr>
          <p:cNvSpPr txBox="1"/>
          <p:nvPr/>
        </p:nvSpPr>
        <p:spPr>
          <a:xfrm>
            <a:off x="528531" y="1882701"/>
            <a:ext cx="1897260" cy="5717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Impacts externes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F582203E-695B-CB54-F5A8-161EF140F350}"/>
              </a:ext>
            </a:extLst>
          </p:cNvPr>
          <p:cNvSpPr txBox="1"/>
          <p:nvPr/>
        </p:nvSpPr>
        <p:spPr>
          <a:xfrm>
            <a:off x="5424459" y="1423483"/>
            <a:ext cx="1872208" cy="4264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internes</a:t>
            </a:r>
          </a:p>
        </p:txBody>
      </p:sp>
      <p:sp>
        <p:nvSpPr>
          <p:cNvPr id="8" name="TextBox 69">
            <a:extLst>
              <a:ext uri="{FF2B5EF4-FFF2-40B4-BE49-F238E27FC236}">
                <a16:creationId xmlns:a16="http://schemas.microsoft.com/office/drawing/2014/main" id="{0D1E17DC-51D9-DD6A-2BFC-98A1A06055FD}"/>
              </a:ext>
            </a:extLst>
          </p:cNvPr>
          <p:cNvSpPr txBox="1"/>
          <p:nvPr/>
        </p:nvSpPr>
        <p:spPr>
          <a:xfrm>
            <a:off x="2958048" y="2738593"/>
            <a:ext cx="1796748" cy="6513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MON ENTREPRISE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71">
            <a:extLst>
              <a:ext uri="{FF2B5EF4-FFF2-40B4-BE49-F238E27FC236}">
                <a16:creationId xmlns:a16="http://schemas.microsoft.com/office/drawing/2014/main" id="{4780535E-5CAD-32F9-DC87-E23003DA5F87}"/>
              </a:ext>
            </a:extLst>
          </p:cNvPr>
          <p:cNvSpPr txBox="1"/>
          <p:nvPr/>
        </p:nvSpPr>
        <p:spPr>
          <a:xfrm>
            <a:off x="8218914" y="1556849"/>
            <a:ext cx="1678878" cy="2930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</a:p>
          <a:p>
            <a:pPr algn="ctr">
              <a:lnSpc>
                <a:spcPct val="110000"/>
              </a:lnSpc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0" name="Group 89">
            <a:extLst>
              <a:ext uri="{FF2B5EF4-FFF2-40B4-BE49-F238E27FC236}">
                <a16:creationId xmlns:a16="http://schemas.microsoft.com/office/drawing/2014/main" id="{056D5056-CD28-90ED-5645-1187CE992423}"/>
              </a:ext>
            </a:extLst>
          </p:cNvPr>
          <p:cNvGrpSpPr/>
          <p:nvPr/>
        </p:nvGrpSpPr>
        <p:grpSpPr>
          <a:xfrm>
            <a:off x="5322438" y="1987948"/>
            <a:ext cx="2076250" cy="1512845"/>
            <a:chOff x="5446340" y="1582762"/>
            <a:chExt cx="2132240" cy="1553642"/>
          </a:xfrm>
        </p:grpSpPr>
        <p:sp>
          <p:nvSpPr>
            <p:cNvPr id="11" name="Freeform: Shape 45">
              <a:extLst>
                <a:ext uri="{FF2B5EF4-FFF2-40B4-BE49-F238E27FC236}">
                  <a16:creationId xmlns:a16="http://schemas.microsoft.com/office/drawing/2014/main" id="{CB8BC6E3-DA02-7193-5ED0-1AE0D40F78FE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8">
              <a:extLst>
                <a:ext uri="{FF2B5EF4-FFF2-40B4-BE49-F238E27FC236}">
                  <a16:creationId xmlns:a16="http://schemas.microsoft.com/office/drawing/2014/main" id="{517C221F-8218-8EE7-3333-6C6B454D4BDC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88">
            <a:extLst>
              <a:ext uri="{FF2B5EF4-FFF2-40B4-BE49-F238E27FC236}">
                <a16:creationId xmlns:a16="http://schemas.microsoft.com/office/drawing/2014/main" id="{786ED818-AB0A-835F-6CCC-3C5DC126480A}"/>
              </a:ext>
            </a:extLst>
          </p:cNvPr>
          <p:cNvGrpSpPr/>
          <p:nvPr/>
        </p:nvGrpSpPr>
        <p:grpSpPr>
          <a:xfrm>
            <a:off x="2946643" y="3561214"/>
            <a:ext cx="1819559" cy="1559839"/>
            <a:chOff x="2967908" y="3381329"/>
            <a:chExt cx="1819559" cy="1559839"/>
          </a:xfrm>
        </p:grpSpPr>
        <p:sp>
          <p:nvSpPr>
            <p:cNvPr id="14" name="Freeform: Shape 44">
              <a:extLst>
                <a:ext uri="{FF2B5EF4-FFF2-40B4-BE49-F238E27FC236}">
                  <a16:creationId xmlns:a16="http://schemas.microsoft.com/office/drawing/2014/main" id="{B124CE07-8D4B-E75A-AF95-81F719F02A05}"/>
                </a:ext>
              </a:extLst>
            </p:cNvPr>
            <p:cNvSpPr/>
            <p:nvPr/>
          </p:nvSpPr>
          <p:spPr>
            <a:xfrm>
              <a:off x="2967908" y="3381329"/>
              <a:ext cx="1819559" cy="1559839"/>
            </a:xfrm>
            <a:custGeom>
              <a:avLst/>
              <a:gdLst>
                <a:gd name="connsiteX0" fmla="*/ 1806016 w 1819559"/>
                <a:gd name="connsiteY0" fmla="*/ 841915 h 1559839"/>
                <a:gd name="connsiteX1" fmla="*/ 1807826 w 1819559"/>
                <a:gd name="connsiteY1" fmla="*/ 840677 h 1559839"/>
                <a:gd name="connsiteX2" fmla="*/ 1816398 w 1819559"/>
                <a:gd name="connsiteY2" fmla="*/ 808101 h 1559839"/>
                <a:gd name="connsiteX3" fmla="*/ 1783823 w 1819559"/>
                <a:gd name="connsiteY3" fmla="*/ 799529 h 1559839"/>
                <a:gd name="connsiteX4" fmla="*/ 1675809 w 1819559"/>
                <a:gd name="connsiteY4" fmla="*/ 869537 h 1559839"/>
                <a:gd name="connsiteX5" fmla="*/ 1622755 w 1819559"/>
                <a:gd name="connsiteY5" fmla="*/ 903923 h 1559839"/>
                <a:gd name="connsiteX6" fmla="*/ 1670951 w 1819559"/>
                <a:gd name="connsiteY6" fmla="*/ 869633 h 1559839"/>
                <a:gd name="connsiteX7" fmla="*/ 1802111 w 1819559"/>
                <a:gd name="connsiteY7" fmla="*/ 776288 h 1559839"/>
                <a:gd name="connsiteX8" fmla="*/ 1803921 w 1819559"/>
                <a:gd name="connsiteY8" fmla="*/ 774954 h 1559839"/>
                <a:gd name="connsiteX9" fmla="*/ 1812493 w 1819559"/>
                <a:gd name="connsiteY9" fmla="*/ 742379 h 1559839"/>
                <a:gd name="connsiteX10" fmla="*/ 1794110 w 1819559"/>
                <a:gd name="connsiteY10" fmla="*/ 730758 h 1559839"/>
                <a:gd name="connsiteX11" fmla="*/ 1802111 w 1819559"/>
                <a:gd name="connsiteY11" fmla="*/ 725139 h 1559839"/>
                <a:gd name="connsiteX12" fmla="*/ 1804016 w 1819559"/>
                <a:gd name="connsiteY12" fmla="*/ 723805 h 1559839"/>
                <a:gd name="connsiteX13" fmla="*/ 1812588 w 1819559"/>
                <a:gd name="connsiteY13" fmla="*/ 691229 h 1559839"/>
                <a:gd name="connsiteX14" fmla="*/ 1790966 w 1819559"/>
                <a:gd name="connsiteY14" fmla="*/ 679514 h 1559839"/>
                <a:gd name="connsiteX15" fmla="*/ 1795253 w 1819559"/>
                <a:gd name="connsiteY15" fmla="*/ 676466 h 1559839"/>
                <a:gd name="connsiteX16" fmla="*/ 1797253 w 1819559"/>
                <a:gd name="connsiteY16" fmla="*/ 675037 h 1559839"/>
                <a:gd name="connsiteX17" fmla="*/ 1805825 w 1819559"/>
                <a:gd name="connsiteY17" fmla="*/ 642461 h 1559839"/>
                <a:gd name="connsiteX18" fmla="*/ 1773250 w 1819559"/>
                <a:gd name="connsiteY18" fmla="*/ 633889 h 1559839"/>
                <a:gd name="connsiteX19" fmla="*/ 1649139 w 1819559"/>
                <a:gd name="connsiteY19" fmla="*/ 716375 h 1559839"/>
                <a:gd name="connsiteX20" fmla="*/ 1628470 w 1819559"/>
                <a:gd name="connsiteY20" fmla="*/ 730091 h 1559839"/>
                <a:gd name="connsiteX21" fmla="*/ 1633804 w 1819559"/>
                <a:gd name="connsiteY21" fmla="*/ 726281 h 1559839"/>
                <a:gd name="connsiteX22" fmla="*/ 1770392 w 1819559"/>
                <a:gd name="connsiteY22" fmla="*/ 628269 h 1559839"/>
                <a:gd name="connsiteX23" fmla="*/ 1773155 w 1819559"/>
                <a:gd name="connsiteY23" fmla="*/ 626269 h 1559839"/>
                <a:gd name="connsiteX24" fmla="*/ 1782870 w 1819559"/>
                <a:gd name="connsiteY24" fmla="*/ 619220 h 1559839"/>
                <a:gd name="connsiteX25" fmla="*/ 1784966 w 1819559"/>
                <a:gd name="connsiteY25" fmla="*/ 617696 h 1559839"/>
                <a:gd name="connsiteX26" fmla="*/ 1793538 w 1819559"/>
                <a:gd name="connsiteY26" fmla="*/ 585121 h 1559839"/>
                <a:gd name="connsiteX27" fmla="*/ 1760963 w 1819559"/>
                <a:gd name="connsiteY27" fmla="*/ 576548 h 1559839"/>
                <a:gd name="connsiteX28" fmla="*/ 1633137 w 1819559"/>
                <a:gd name="connsiteY28" fmla="*/ 662654 h 1559839"/>
                <a:gd name="connsiteX29" fmla="*/ 1630089 w 1819559"/>
                <a:gd name="connsiteY29" fmla="*/ 664655 h 1559839"/>
                <a:gd name="connsiteX30" fmla="*/ 1753819 w 1819559"/>
                <a:gd name="connsiteY30" fmla="*/ 575024 h 1559839"/>
                <a:gd name="connsiteX31" fmla="*/ 1757343 w 1819559"/>
                <a:gd name="connsiteY31" fmla="*/ 572453 h 1559839"/>
                <a:gd name="connsiteX32" fmla="*/ 1766773 w 1819559"/>
                <a:gd name="connsiteY32" fmla="*/ 565595 h 1559839"/>
                <a:gd name="connsiteX33" fmla="*/ 1768964 w 1819559"/>
                <a:gd name="connsiteY33" fmla="*/ 563975 h 1559839"/>
                <a:gd name="connsiteX34" fmla="*/ 1777536 w 1819559"/>
                <a:gd name="connsiteY34" fmla="*/ 531400 h 1559839"/>
                <a:gd name="connsiteX35" fmla="*/ 1752771 w 1819559"/>
                <a:gd name="connsiteY35" fmla="*/ 519875 h 1559839"/>
                <a:gd name="connsiteX36" fmla="*/ 1760867 w 1819559"/>
                <a:gd name="connsiteY36" fmla="*/ 487680 h 1559839"/>
                <a:gd name="connsiteX37" fmla="*/ 1728292 w 1819559"/>
                <a:gd name="connsiteY37" fmla="*/ 479108 h 1559839"/>
                <a:gd name="connsiteX38" fmla="*/ 1594561 w 1819559"/>
                <a:gd name="connsiteY38" fmla="*/ 570071 h 1559839"/>
                <a:gd name="connsiteX39" fmla="*/ 1472736 w 1819559"/>
                <a:gd name="connsiteY39" fmla="*/ 652939 h 1559839"/>
                <a:gd name="connsiteX40" fmla="*/ 1565033 w 1819559"/>
                <a:gd name="connsiteY40" fmla="*/ 585121 h 1559839"/>
                <a:gd name="connsiteX41" fmla="*/ 1673333 w 1819559"/>
                <a:gd name="connsiteY41" fmla="*/ 505587 h 1559839"/>
                <a:gd name="connsiteX42" fmla="*/ 1724672 w 1819559"/>
                <a:gd name="connsiteY42" fmla="*/ 467868 h 1559839"/>
                <a:gd name="connsiteX43" fmla="*/ 1726863 w 1819559"/>
                <a:gd name="connsiteY43" fmla="*/ 466249 h 1559839"/>
                <a:gd name="connsiteX44" fmla="*/ 1735436 w 1819559"/>
                <a:gd name="connsiteY44" fmla="*/ 433673 h 1559839"/>
                <a:gd name="connsiteX45" fmla="*/ 1702860 w 1819559"/>
                <a:gd name="connsiteY45" fmla="*/ 425101 h 1559839"/>
                <a:gd name="connsiteX46" fmla="*/ 1666189 w 1819559"/>
                <a:gd name="connsiteY46" fmla="*/ 449866 h 1559839"/>
                <a:gd name="connsiteX47" fmla="*/ 1614182 w 1819559"/>
                <a:gd name="connsiteY47" fmla="*/ 485013 h 1559839"/>
                <a:gd name="connsiteX48" fmla="*/ 1646663 w 1819559"/>
                <a:gd name="connsiteY48" fmla="*/ 461582 h 1559839"/>
                <a:gd name="connsiteX49" fmla="*/ 1699336 w 1819559"/>
                <a:gd name="connsiteY49" fmla="*/ 423577 h 1559839"/>
                <a:gd name="connsiteX50" fmla="*/ 1701622 w 1819559"/>
                <a:gd name="connsiteY50" fmla="*/ 421958 h 1559839"/>
                <a:gd name="connsiteX51" fmla="*/ 1710195 w 1819559"/>
                <a:gd name="connsiteY51" fmla="*/ 389382 h 1559839"/>
                <a:gd name="connsiteX52" fmla="*/ 1677619 w 1819559"/>
                <a:gd name="connsiteY52" fmla="*/ 380810 h 1559839"/>
                <a:gd name="connsiteX53" fmla="*/ 1640376 w 1819559"/>
                <a:gd name="connsiteY53" fmla="*/ 406051 h 1559839"/>
                <a:gd name="connsiteX54" fmla="*/ 1539125 w 1819559"/>
                <a:gd name="connsiteY54" fmla="*/ 474821 h 1559839"/>
                <a:gd name="connsiteX55" fmla="*/ 1514932 w 1819559"/>
                <a:gd name="connsiteY55" fmla="*/ 491300 h 1559839"/>
                <a:gd name="connsiteX56" fmla="*/ 1616183 w 1819559"/>
                <a:gd name="connsiteY56" fmla="*/ 417671 h 1559839"/>
                <a:gd name="connsiteX57" fmla="*/ 1669332 w 1819559"/>
                <a:gd name="connsiteY57" fmla="*/ 379000 h 1559839"/>
                <a:gd name="connsiteX58" fmla="*/ 1671618 w 1819559"/>
                <a:gd name="connsiteY58" fmla="*/ 377285 h 1559839"/>
                <a:gd name="connsiteX59" fmla="*/ 1680191 w 1819559"/>
                <a:gd name="connsiteY59" fmla="*/ 344710 h 1559839"/>
                <a:gd name="connsiteX60" fmla="*/ 1647615 w 1819559"/>
                <a:gd name="connsiteY60" fmla="*/ 336137 h 1559839"/>
                <a:gd name="connsiteX61" fmla="*/ 1610087 w 1819559"/>
                <a:gd name="connsiteY61" fmla="*/ 361760 h 1559839"/>
                <a:gd name="connsiteX62" fmla="*/ 1508455 w 1819559"/>
                <a:gd name="connsiteY62" fmla="*/ 431006 h 1559839"/>
                <a:gd name="connsiteX63" fmla="*/ 1490834 w 1819559"/>
                <a:gd name="connsiteY63" fmla="*/ 443008 h 1559839"/>
                <a:gd name="connsiteX64" fmla="*/ 1583036 w 1819559"/>
                <a:gd name="connsiteY64" fmla="*/ 375857 h 1559839"/>
                <a:gd name="connsiteX65" fmla="*/ 1621803 w 1819559"/>
                <a:gd name="connsiteY65" fmla="*/ 347567 h 1559839"/>
                <a:gd name="connsiteX66" fmla="*/ 1626660 w 1819559"/>
                <a:gd name="connsiteY66" fmla="*/ 344043 h 1559839"/>
                <a:gd name="connsiteX67" fmla="*/ 1636280 w 1819559"/>
                <a:gd name="connsiteY67" fmla="*/ 337090 h 1559839"/>
                <a:gd name="connsiteX68" fmla="*/ 1638566 w 1819559"/>
                <a:gd name="connsiteY68" fmla="*/ 335375 h 1559839"/>
                <a:gd name="connsiteX69" fmla="*/ 1647139 w 1819559"/>
                <a:gd name="connsiteY69" fmla="*/ 302800 h 1559839"/>
                <a:gd name="connsiteX70" fmla="*/ 1614563 w 1819559"/>
                <a:gd name="connsiteY70" fmla="*/ 294227 h 1559839"/>
                <a:gd name="connsiteX71" fmla="*/ 1600276 w 1819559"/>
                <a:gd name="connsiteY71" fmla="*/ 304038 h 1559839"/>
                <a:gd name="connsiteX72" fmla="*/ 1603896 w 1819559"/>
                <a:gd name="connsiteY72" fmla="*/ 301371 h 1559839"/>
                <a:gd name="connsiteX73" fmla="*/ 1606277 w 1819559"/>
                <a:gd name="connsiteY73" fmla="*/ 299657 h 1559839"/>
                <a:gd name="connsiteX74" fmla="*/ 1614849 w 1819559"/>
                <a:gd name="connsiteY74" fmla="*/ 267081 h 1559839"/>
                <a:gd name="connsiteX75" fmla="*/ 1582274 w 1819559"/>
                <a:gd name="connsiteY75" fmla="*/ 258509 h 1559839"/>
                <a:gd name="connsiteX76" fmla="*/ 1544650 w 1819559"/>
                <a:gd name="connsiteY76" fmla="*/ 284417 h 1559839"/>
                <a:gd name="connsiteX77" fmla="*/ 1442923 w 1819559"/>
                <a:gd name="connsiteY77" fmla="*/ 354616 h 1559839"/>
                <a:gd name="connsiteX78" fmla="*/ 1292618 w 1819559"/>
                <a:gd name="connsiteY78" fmla="*/ 458248 h 1559839"/>
                <a:gd name="connsiteX79" fmla="*/ 1260805 w 1819559"/>
                <a:gd name="connsiteY79" fmla="*/ 480155 h 1559839"/>
                <a:gd name="connsiteX80" fmla="*/ 1405966 w 1819559"/>
                <a:gd name="connsiteY80" fmla="*/ 372142 h 1559839"/>
                <a:gd name="connsiteX81" fmla="*/ 1519123 w 1819559"/>
                <a:gd name="connsiteY81" fmla="*/ 287941 h 1559839"/>
                <a:gd name="connsiteX82" fmla="*/ 1558938 w 1819559"/>
                <a:gd name="connsiteY82" fmla="*/ 258318 h 1559839"/>
                <a:gd name="connsiteX83" fmla="*/ 1559223 w 1819559"/>
                <a:gd name="connsiteY83" fmla="*/ 258128 h 1559839"/>
                <a:gd name="connsiteX84" fmla="*/ 1572368 w 1819559"/>
                <a:gd name="connsiteY84" fmla="*/ 248317 h 1559839"/>
                <a:gd name="connsiteX85" fmla="*/ 1574654 w 1819559"/>
                <a:gd name="connsiteY85" fmla="*/ 246602 h 1559839"/>
                <a:gd name="connsiteX86" fmla="*/ 1583226 w 1819559"/>
                <a:gd name="connsiteY86" fmla="*/ 214027 h 1559839"/>
                <a:gd name="connsiteX87" fmla="*/ 1550651 w 1819559"/>
                <a:gd name="connsiteY87" fmla="*/ 205454 h 1559839"/>
                <a:gd name="connsiteX88" fmla="*/ 1513408 w 1819559"/>
                <a:gd name="connsiteY88" fmla="*/ 231648 h 1559839"/>
                <a:gd name="connsiteX89" fmla="*/ 1411300 w 1819559"/>
                <a:gd name="connsiteY89" fmla="*/ 303371 h 1559839"/>
                <a:gd name="connsiteX90" fmla="*/ 1348435 w 1819559"/>
                <a:gd name="connsiteY90" fmla="*/ 347567 h 1559839"/>
                <a:gd name="connsiteX91" fmla="*/ 1352245 w 1819559"/>
                <a:gd name="connsiteY91" fmla="*/ 344710 h 1559839"/>
                <a:gd name="connsiteX92" fmla="*/ 1462354 w 1819559"/>
                <a:gd name="connsiteY92" fmla="*/ 261842 h 1559839"/>
                <a:gd name="connsiteX93" fmla="*/ 1514646 w 1819559"/>
                <a:gd name="connsiteY93" fmla="*/ 222504 h 1559839"/>
                <a:gd name="connsiteX94" fmla="*/ 1516932 w 1819559"/>
                <a:gd name="connsiteY94" fmla="*/ 220790 h 1559839"/>
                <a:gd name="connsiteX95" fmla="*/ 1525505 w 1819559"/>
                <a:gd name="connsiteY95" fmla="*/ 188214 h 1559839"/>
                <a:gd name="connsiteX96" fmla="*/ 1492929 w 1819559"/>
                <a:gd name="connsiteY96" fmla="*/ 179642 h 1559839"/>
                <a:gd name="connsiteX97" fmla="*/ 1483880 w 1819559"/>
                <a:gd name="connsiteY97" fmla="*/ 186023 h 1559839"/>
                <a:gd name="connsiteX98" fmla="*/ 1485690 w 1819559"/>
                <a:gd name="connsiteY98" fmla="*/ 160115 h 1559839"/>
                <a:gd name="connsiteX99" fmla="*/ 1453115 w 1819559"/>
                <a:gd name="connsiteY99" fmla="*/ 151543 h 1559839"/>
                <a:gd name="connsiteX100" fmla="*/ 1416634 w 1819559"/>
                <a:gd name="connsiteY100" fmla="*/ 176879 h 1559839"/>
                <a:gd name="connsiteX101" fmla="*/ 1318146 w 1819559"/>
                <a:gd name="connsiteY101" fmla="*/ 245364 h 1559839"/>
                <a:gd name="connsiteX102" fmla="*/ 1265282 w 1819559"/>
                <a:gd name="connsiteY102" fmla="*/ 282131 h 1559839"/>
                <a:gd name="connsiteX103" fmla="*/ 1265377 w 1819559"/>
                <a:gd name="connsiteY103" fmla="*/ 282035 h 1559839"/>
                <a:gd name="connsiteX104" fmla="*/ 1373295 w 1819559"/>
                <a:gd name="connsiteY104" fmla="*/ 201549 h 1559839"/>
                <a:gd name="connsiteX105" fmla="*/ 1424445 w 1819559"/>
                <a:gd name="connsiteY105" fmla="*/ 163449 h 1559839"/>
                <a:gd name="connsiteX106" fmla="*/ 1426635 w 1819559"/>
                <a:gd name="connsiteY106" fmla="*/ 161830 h 1559839"/>
                <a:gd name="connsiteX107" fmla="*/ 1435208 w 1819559"/>
                <a:gd name="connsiteY107" fmla="*/ 129254 h 1559839"/>
                <a:gd name="connsiteX108" fmla="*/ 1402632 w 1819559"/>
                <a:gd name="connsiteY108" fmla="*/ 120682 h 1559839"/>
                <a:gd name="connsiteX109" fmla="*/ 1341577 w 1819559"/>
                <a:gd name="connsiteY109" fmla="*/ 163163 h 1559839"/>
                <a:gd name="connsiteX110" fmla="*/ 1375486 w 1819559"/>
                <a:gd name="connsiteY110" fmla="*/ 137922 h 1559839"/>
                <a:gd name="connsiteX111" fmla="*/ 1377677 w 1819559"/>
                <a:gd name="connsiteY111" fmla="*/ 136303 h 1559839"/>
                <a:gd name="connsiteX112" fmla="*/ 1386249 w 1819559"/>
                <a:gd name="connsiteY112" fmla="*/ 103727 h 1559839"/>
                <a:gd name="connsiteX113" fmla="*/ 1353674 w 1819559"/>
                <a:gd name="connsiteY113" fmla="*/ 95155 h 1559839"/>
                <a:gd name="connsiteX114" fmla="*/ 1224038 w 1819559"/>
                <a:gd name="connsiteY114" fmla="*/ 185166 h 1559839"/>
                <a:gd name="connsiteX115" fmla="*/ 1017632 w 1819559"/>
                <a:gd name="connsiteY115" fmla="*/ 328613 h 1559839"/>
                <a:gd name="connsiteX116" fmla="*/ 1158125 w 1819559"/>
                <a:gd name="connsiteY116" fmla="*/ 222409 h 1559839"/>
                <a:gd name="connsiteX117" fmla="*/ 1308335 w 1819559"/>
                <a:gd name="connsiteY117" fmla="*/ 108871 h 1559839"/>
                <a:gd name="connsiteX118" fmla="*/ 1310335 w 1819559"/>
                <a:gd name="connsiteY118" fmla="*/ 107347 h 1559839"/>
                <a:gd name="connsiteX119" fmla="*/ 1318907 w 1819559"/>
                <a:gd name="connsiteY119" fmla="*/ 74771 h 1559839"/>
                <a:gd name="connsiteX120" fmla="*/ 1286332 w 1819559"/>
                <a:gd name="connsiteY120" fmla="*/ 66199 h 1559839"/>
                <a:gd name="connsiteX121" fmla="*/ 1161364 w 1819559"/>
                <a:gd name="connsiteY121" fmla="*/ 153162 h 1559839"/>
                <a:gd name="connsiteX122" fmla="*/ 1128407 w 1819559"/>
                <a:gd name="connsiteY122" fmla="*/ 176117 h 1559839"/>
                <a:gd name="connsiteX123" fmla="*/ 1246422 w 1819559"/>
                <a:gd name="connsiteY123" fmla="*/ 87535 h 1559839"/>
                <a:gd name="connsiteX124" fmla="*/ 1248327 w 1819559"/>
                <a:gd name="connsiteY124" fmla="*/ 86106 h 1559839"/>
                <a:gd name="connsiteX125" fmla="*/ 1256900 w 1819559"/>
                <a:gd name="connsiteY125" fmla="*/ 53531 h 1559839"/>
                <a:gd name="connsiteX126" fmla="*/ 1224324 w 1819559"/>
                <a:gd name="connsiteY126" fmla="*/ 44958 h 1559839"/>
                <a:gd name="connsiteX127" fmla="*/ 1104119 w 1819559"/>
                <a:gd name="connsiteY127" fmla="*/ 129159 h 1559839"/>
                <a:gd name="connsiteX128" fmla="*/ 1016393 w 1819559"/>
                <a:gd name="connsiteY128" fmla="*/ 190595 h 1559839"/>
                <a:gd name="connsiteX129" fmla="*/ 1039158 w 1819559"/>
                <a:gd name="connsiteY129" fmla="*/ 173260 h 1559839"/>
                <a:gd name="connsiteX130" fmla="*/ 1176128 w 1819559"/>
                <a:gd name="connsiteY130" fmla="*/ 69056 h 1559839"/>
                <a:gd name="connsiteX131" fmla="*/ 1178033 w 1819559"/>
                <a:gd name="connsiteY131" fmla="*/ 67628 h 1559839"/>
                <a:gd name="connsiteX132" fmla="*/ 1186605 w 1819559"/>
                <a:gd name="connsiteY132" fmla="*/ 35052 h 1559839"/>
                <a:gd name="connsiteX133" fmla="*/ 1154030 w 1819559"/>
                <a:gd name="connsiteY133" fmla="*/ 26480 h 1559839"/>
                <a:gd name="connsiteX134" fmla="*/ 1040111 w 1819559"/>
                <a:gd name="connsiteY134" fmla="*/ 107156 h 1559839"/>
                <a:gd name="connsiteX135" fmla="*/ 980294 w 1819559"/>
                <a:gd name="connsiteY135" fmla="*/ 149543 h 1559839"/>
                <a:gd name="connsiteX136" fmla="*/ 1102785 w 1819559"/>
                <a:gd name="connsiteY136" fmla="*/ 55245 h 1559839"/>
                <a:gd name="connsiteX137" fmla="*/ 1104500 w 1819559"/>
                <a:gd name="connsiteY137" fmla="*/ 53912 h 1559839"/>
                <a:gd name="connsiteX138" fmla="*/ 1113072 w 1819559"/>
                <a:gd name="connsiteY138" fmla="*/ 21336 h 1559839"/>
                <a:gd name="connsiteX139" fmla="*/ 1080497 w 1819559"/>
                <a:gd name="connsiteY139" fmla="*/ 12764 h 1559839"/>
                <a:gd name="connsiteX140" fmla="*/ 974007 w 1819559"/>
                <a:gd name="connsiteY140" fmla="*/ 88487 h 1559839"/>
                <a:gd name="connsiteX141" fmla="*/ 944480 w 1819559"/>
                <a:gd name="connsiteY141" fmla="*/ 109442 h 1559839"/>
                <a:gd name="connsiteX142" fmla="*/ 992009 w 1819559"/>
                <a:gd name="connsiteY142" fmla="*/ 72581 h 1559839"/>
                <a:gd name="connsiteX143" fmla="*/ 1030681 w 1819559"/>
                <a:gd name="connsiteY143" fmla="*/ 42577 h 1559839"/>
                <a:gd name="connsiteX144" fmla="*/ 1032396 w 1819559"/>
                <a:gd name="connsiteY144" fmla="*/ 41243 h 1559839"/>
                <a:gd name="connsiteX145" fmla="*/ 1003535 w 1819559"/>
                <a:gd name="connsiteY145" fmla="*/ 3810 h 1559839"/>
                <a:gd name="connsiteX146" fmla="*/ 905522 w 1819559"/>
                <a:gd name="connsiteY146" fmla="*/ 72104 h 1559839"/>
                <a:gd name="connsiteX147" fmla="*/ 888663 w 1819559"/>
                <a:gd name="connsiteY147" fmla="*/ 83820 h 1559839"/>
                <a:gd name="connsiteX148" fmla="*/ 938003 w 1819559"/>
                <a:gd name="connsiteY148" fmla="*/ 46101 h 1559839"/>
                <a:gd name="connsiteX149" fmla="*/ 939527 w 1819559"/>
                <a:gd name="connsiteY149" fmla="*/ 44958 h 1559839"/>
                <a:gd name="connsiteX150" fmla="*/ 948099 w 1819559"/>
                <a:gd name="connsiteY150" fmla="*/ 12383 h 1559839"/>
                <a:gd name="connsiteX151" fmla="*/ 915524 w 1819559"/>
                <a:gd name="connsiteY151" fmla="*/ 3810 h 1559839"/>
                <a:gd name="connsiteX152" fmla="*/ 826751 w 1819559"/>
                <a:gd name="connsiteY152" fmla="*/ 66104 h 1559839"/>
                <a:gd name="connsiteX153" fmla="*/ 686924 w 1819559"/>
                <a:gd name="connsiteY153" fmla="*/ 164116 h 1559839"/>
                <a:gd name="connsiteX154" fmla="*/ 745121 w 1819559"/>
                <a:gd name="connsiteY154" fmla="*/ 118015 h 1559839"/>
                <a:gd name="connsiteX155" fmla="*/ 809606 w 1819559"/>
                <a:gd name="connsiteY155" fmla="*/ 66961 h 1559839"/>
                <a:gd name="connsiteX156" fmla="*/ 840657 w 1819559"/>
                <a:gd name="connsiteY156" fmla="*/ 42386 h 1559839"/>
                <a:gd name="connsiteX157" fmla="*/ 842086 w 1819559"/>
                <a:gd name="connsiteY157" fmla="*/ 41243 h 1559839"/>
                <a:gd name="connsiteX158" fmla="*/ 813225 w 1819559"/>
                <a:gd name="connsiteY158" fmla="*/ 3810 h 1559839"/>
                <a:gd name="connsiteX159" fmla="*/ 736358 w 1819559"/>
                <a:gd name="connsiteY159" fmla="*/ 58484 h 1559839"/>
                <a:gd name="connsiteX160" fmla="*/ 720071 w 1819559"/>
                <a:gd name="connsiteY160" fmla="*/ 70104 h 1559839"/>
                <a:gd name="connsiteX161" fmla="*/ 737787 w 1819559"/>
                <a:gd name="connsiteY161" fmla="*/ 54578 h 1559839"/>
                <a:gd name="connsiteX162" fmla="*/ 738930 w 1819559"/>
                <a:gd name="connsiteY162" fmla="*/ 53626 h 1559839"/>
                <a:gd name="connsiteX163" fmla="*/ 710070 w 1819559"/>
                <a:gd name="connsiteY163" fmla="*/ 16193 h 1559839"/>
                <a:gd name="connsiteX164" fmla="*/ 663778 w 1819559"/>
                <a:gd name="connsiteY164" fmla="*/ 48292 h 1559839"/>
                <a:gd name="connsiteX165" fmla="*/ 661206 w 1819559"/>
                <a:gd name="connsiteY165" fmla="*/ 41529 h 1559839"/>
                <a:gd name="connsiteX166" fmla="*/ 628631 w 1819559"/>
                <a:gd name="connsiteY166" fmla="*/ 32957 h 1559839"/>
                <a:gd name="connsiteX167" fmla="*/ 563670 w 1819559"/>
                <a:gd name="connsiteY167" fmla="*/ 77438 h 1559839"/>
                <a:gd name="connsiteX168" fmla="*/ 528713 w 1819559"/>
                <a:gd name="connsiteY168" fmla="*/ 63246 h 1559839"/>
                <a:gd name="connsiteX169" fmla="*/ 254393 w 1819559"/>
                <a:gd name="connsiteY169" fmla="*/ 235553 h 1559839"/>
                <a:gd name="connsiteX170" fmla="*/ 216008 w 1819559"/>
                <a:gd name="connsiteY170" fmla="*/ 259652 h 1559839"/>
                <a:gd name="connsiteX171" fmla="*/ 220389 w 1819559"/>
                <a:gd name="connsiteY171" fmla="*/ 302990 h 1559839"/>
                <a:gd name="connsiteX172" fmla="*/ 165430 w 1819559"/>
                <a:gd name="connsiteY172" fmla="*/ 345662 h 1559839"/>
                <a:gd name="connsiteX173" fmla="*/ 114662 w 1819559"/>
                <a:gd name="connsiteY173" fmla="*/ 385096 h 1559839"/>
                <a:gd name="connsiteX174" fmla="*/ 120091 w 1819559"/>
                <a:gd name="connsiteY174" fmla="*/ 422339 h 1559839"/>
                <a:gd name="connsiteX175" fmla="*/ 80276 w 1819559"/>
                <a:gd name="connsiteY175" fmla="*/ 452819 h 1559839"/>
                <a:gd name="connsiteX176" fmla="*/ 71704 w 1819559"/>
                <a:gd name="connsiteY176" fmla="*/ 485394 h 1559839"/>
                <a:gd name="connsiteX177" fmla="*/ 104279 w 1819559"/>
                <a:gd name="connsiteY177" fmla="*/ 493967 h 1559839"/>
                <a:gd name="connsiteX178" fmla="*/ 177908 w 1819559"/>
                <a:gd name="connsiteY178" fmla="*/ 442913 h 1559839"/>
                <a:gd name="connsiteX179" fmla="*/ 119710 w 1819559"/>
                <a:gd name="connsiteY179" fmla="*/ 489585 h 1559839"/>
                <a:gd name="connsiteX180" fmla="*/ 38462 w 1819559"/>
                <a:gd name="connsiteY180" fmla="*/ 554736 h 1559839"/>
                <a:gd name="connsiteX181" fmla="*/ 37319 w 1819559"/>
                <a:gd name="connsiteY181" fmla="*/ 555689 h 1559839"/>
                <a:gd name="connsiteX182" fmla="*/ 66179 w 1819559"/>
                <a:gd name="connsiteY182" fmla="*/ 593122 h 1559839"/>
                <a:gd name="connsiteX183" fmla="*/ 94850 w 1819559"/>
                <a:gd name="connsiteY183" fmla="*/ 572739 h 1559839"/>
                <a:gd name="connsiteX184" fmla="*/ 51416 w 1819559"/>
                <a:gd name="connsiteY184" fmla="*/ 607124 h 1559839"/>
                <a:gd name="connsiteX185" fmla="*/ 20364 w 1819559"/>
                <a:gd name="connsiteY185" fmla="*/ 631698 h 1559839"/>
                <a:gd name="connsiteX186" fmla="*/ 18935 w 1819559"/>
                <a:gd name="connsiteY186" fmla="*/ 632841 h 1559839"/>
                <a:gd name="connsiteX187" fmla="*/ 38938 w 1819559"/>
                <a:gd name="connsiteY187" fmla="*/ 673799 h 1559839"/>
                <a:gd name="connsiteX188" fmla="*/ 16935 w 1819559"/>
                <a:gd name="connsiteY188" fmla="*/ 690563 h 1559839"/>
                <a:gd name="connsiteX189" fmla="*/ 15411 w 1819559"/>
                <a:gd name="connsiteY189" fmla="*/ 691706 h 1559839"/>
                <a:gd name="connsiteX190" fmla="*/ 6839 w 1819559"/>
                <a:gd name="connsiteY190" fmla="*/ 724281 h 1559839"/>
                <a:gd name="connsiteX191" fmla="*/ 39414 w 1819559"/>
                <a:gd name="connsiteY191" fmla="*/ 732854 h 1559839"/>
                <a:gd name="connsiteX192" fmla="*/ 137426 w 1819559"/>
                <a:gd name="connsiteY192" fmla="*/ 664559 h 1559839"/>
                <a:gd name="connsiteX193" fmla="*/ 270014 w 1819559"/>
                <a:gd name="connsiteY193" fmla="*/ 572262 h 1559839"/>
                <a:gd name="connsiteX194" fmla="*/ 129330 w 1819559"/>
                <a:gd name="connsiteY194" fmla="*/ 681323 h 1559839"/>
                <a:gd name="connsiteX195" fmla="*/ 47891 w 1819559"/>
                <a:gd name="connsiteY195" fmla="*/ 744379 h 1559839"/>
                <a:gd name="connsiteX196" fmla="*/ 9220 w 1819559"/>
                <a:gd name="connsiteY196" fmla="*/ 774383 h 1559839"/>
                <a:gd name="connsiteX197" fmla="*/ 7505 w 1819559"/>
                <a:gd name="connsiteY197" fmla="*/ 775716 h 1559839"/>
                <a:gd name="connsiteX198" fmla="*/ 36366 w 1819559"/>
                <a:gd name="connsiteY198" fmla="*/ 813150 h 1559839"/>
                <a:gd name="connsiteX199" fmla="*/ 97040 w 1819559"/>
                <a:gd name="connsiteY199" fmla="*/ 770001 h 1559839"/>
                <a:gd name="connsiteX200" fmla="*/ 14078 w 1819559"/>
                <a:gd name="connsiteY200" fmla="*/ 833914 h 1559839"/>
                <a:gd name="connsiteX201" fmla="*/ 12363 w 1819559"/>
                <a:gd name="connsiteY201" fmla="*/ 835247 h 1559839"/>
                <a:gd name="connsiteX202" fmla="*/ 3791 w 1819559"/>
                <a:gd name="connsiteY202" fmla="*/ 867823 h 1559839"/>
                <a:gd name="connsiteX203" fmla="*/ 36080 w 1819559"/>
                <a:gd name="connsiteY203" fmla="*/ 876491 h 1559839"/>
                <a:gd name="connsiteX204" fmla="*/ 25317 w 1819559"/>
                <a:gd name="connsiteY204" fmla="*/ 884682 h 1559839"/>
                <a:gd name="connsiteX205" fmla="*/ 23412 w 1819559"/>
                <a:gd name="connsiteY205" fmla="*/ 886111 h 1559839"/>
                <a:gd name="connsiteX206" fmla="*/ 14840 w 1819559"/>
                <a:gd name="connsiteY206" fmla="*/ 918686 h 1559839"/>
                <a:gd name="connsiteX207" fmla="*/ 47415 w 1819559"/>
                <a:gd name="connsiteY207" fmla="*/ 927259 h 1559839"/>
                <a:gd name="connsiteX208" fmla="*/ 54178 w 1819559"/>
                <a:gd name="connsiteY208" fmla="*/ 922496 h 1559839"/>
                <a:gd name="connsiteX209" fmla="*/ 36176 w 1819559"/>
                <a:gd name="connsiteY209" fmla="*/ 936022 h 1559839"/>
                <a:gd name="connsiteX210" fmla="*/ 34271 w 1819559"/>
                <a:gd name="connsiteY210" fmla="*/ 937451 h 1559839"/>
                <a:gd name="connsiteX211" fmla="*/ 25698 w 1819559"/>
                <a:gd name="connsiteY211" fmla="*/ 970026 h 1559839"/>
                <a:gd name="connsiteX212" fmla="*/ 58274 w 1819559"/>
                <a:gd name="connsiteY212" fmla="*/ 978599 h 1559839"/>
                <a:gd name="connsiteX213" fmla="*/ 183241 w 1819559"/>
                <a:gd name="connsiteY213" fmla="*/ 891635 h 1559839"/>
                <a:gd name="connsiteX214" fmla="*/ 320783 w 1819559"/>
                <a:gd name="connsiteY214" fmla="*/ 795909 h 1559839"/>
                <a:gd name="connsiteX215" fmla="*/ 204578 w 1819559"/>
                <a:gd name="connsiteY215" fmla="*/ 883730 h 1559839"/>
                <a:gd name="connsiteX216" fmla="*/ 54368 w 1819559"/>
                <a:gd name="connsiteY216" fmla="*/ 997268 h 1559839"/>
                <a:gd name="connsiteX217" fmla="*/ 52368 w 1819559"/>
                <a:gd name="connsiteY217" fmla="*/ 998792 h 1559839"/>
                <a:gd name="connsiteX218" fmla="*/ 43796 w 1819559"/>
                <a:gd name="connsiteY218" fmla="*/ 1031367 h 1559839"/>
                <a:gd name="connsiteX219" fmla="*/ 76371 w 1819559"/>
                <a:gd name="connsiteY219" fmla="*/ 1039940 h 1559839"/>
                <a:gd name="connsiteX220" fmla="*/ 137236 w 1819559"/>
                <a:gd name="connsiteY220" fmla="*/ 997649 h 1559839"/>
                <a:gd name="connsiteX221" fmla="*/ 73133 w 1819559"/>
                <a:gd name="connsiteY221" fmla="*/ 1045274 h 1559839"/>
                <a:gd name="connsiteX222" fmla="*/ 70942 w 1819559"/>
                <a:gd name="connsiteY222" fmla="*/ 1046893 h 1559839"/>
                <a:gd name="connsiteX223" fmla="*/ 62370 w 1819559"/>
                <a:gd name="connsiteY223" fmla="*/ 1079469 h 1559839"/>
                <a:gd name="connsiteX224" fmla="*/ 94945 w 1819559"/>
                <a:gd name="connsiteY224" fmla="*/ 1088041 h 1559839"/>
                <a:gd name="connsiteX225" fmla="*/ 227914 w 1819559"/>
                <a:gd name="connsiteY225" fmla="*/ 995458 h 1559839"/>
                <a:gd name="connsiteX226" fmla="*/ 245916 w 1819559"/>
                <a:gd name="connsiteY226" fmla="*/ 982885 h 1559839"/>
                <a:gd name="connsiteX227" fmla="*/ 147618 w 1819559"/>
                <a:gd name="connsiteY227" fmla="*/ 1056227 h 1559839"/>
                <a:gd name="connsiteX228" fmla="*/ 96469 w 1819559"/>
                <a:gd name="connsiteY228" fmla="*/ 1094327 h 1559839"/>
                <a:gd name="connsiteX229" fmla="*/ 94278 w 1819559"/>
                <a:gd name="connsiteY229" fmla="*/ 1095947 h 1559839"/>
                <a:gd name="connsiteX230" fmla="*/ 85706 w 1819559"/>
                <a:gd name="connsiteY230" fmla="*/ 1128522 h 1559839"/>
                <a:gd name="connsiteX231" fmla="*/ 118281 w 1819559"/>
                <a:gd name="connsiteY231" fmla="*/ 1137095 h 1559839"/>
                <a:gd name="connsiteX232" fmla="*/ 154762 w 1819559"/>
                <a:gd name="connsiteY232" fmla="*/ 1111758 h 1559839"/>
                <a:gd name="connsiteX233" fmla="*/ 253250 w 1819559"/>
                <a:gd name="connsiteY233" fmla="*/ 1043273 h 1559839"/>
                <a:gd name="connsiteX234" fmla="*/ 315639 w 1819559"/>
                <a:gd name="connsiteY234" fmla="*/ 999839 h 1559839"/>
                <a:gd name="connsiteX235" fmla="*/ 285540 w 1819559"/>
                <a:gd name="connsiteY235" fmla="*/ 1022318 h 1559839"/>
                <a:gd name="connsiteX236" fmla="*/ 176193 w 1819559"/>
                <a:gd name="connsiteY236" fmla="*/ 1103948 h 1559839"/>
                <a:gd name="connsiteX237" fmla="*/ 137617 w 1819559"/>
                <a:gd name="connsiteY237" fmla="*/ 1132713 h 1559839"/>
                <a:gd name="connsiteX238" fmla="*/ 136283 w 1819559"/>
                <a:gd name="connsiteY238" fmla="*/ 1133666 h 1559839"/>
                <a:gd name="connsiteX239" fmla="*/ 124282 w 1819559"/>
                <a:gd name="connsiteY239" fmla="*/ 1142619 h 1559839"/>
                <a:gd name="connsiteX240" fmla="*/ 121996 w 1819559"/>
                <a:gd name="connsiteY240" fmla="*/ 1144334 h 1559839"/>
                <a:gd name="connsiteX241" fmla="*/ 113423 w 1819559"/>
                <a:gd name="connsiteY241" fmla="*/ 1176909 h 1559839"/>
                <a:gd name="connsiteX242" fmla="*/ 145999 w 1819559"/>
                <a:gd name="connsiteY242" fmla="*/ 1185482 h 1559839"/>
                <a:gd name="connsiteX243" fmla="*/ 182575 w 1819559"/>
                <a:gd name="connsiteY243" fmla="*/ 1159764 h 1559839"/>
                <a:gd name="connsiteX244" fmla="*/ 282111 w 1819559"/>
                <a:gd name="connsiteY244" fmla="*/ 1089660 h 1559839"/>
                <a:gd name="connsiteX245" fmla="*/ 288493 w 1819559"/>
                <a:gd name="connsiteY245" fmla="*/ 1085184 h 1559839"/>
                <a:gd name="connsiteX246" fmla="*/ 206483 w 1819559"/>
                <a:gd name="connsiteY246" fmla="*/ 1146810 h 1559839"/>
                <a:gd name="connsiteX247" fmla="*/ 154190 w 1819559"/>
                <a:gd name="connsiteY247" fmla="*/ 1186148 h 1559839"/>
                <a:gd name="connsiteX248" fmla="*/ 151904 w 1819559"/>
                <a:gd name="connsiteY248" fmla="*/ 1187863 h 1559839"/>
                <a:gd name="connsiteX249" fmla="*/ 143332 w 1819559"/>
                <a:gd name="connsiteY249" fmla="*/ 1220438 h 1559839"/>
                <a:gd name="connsiteX250" fmla="*/ 175622 w 1819559"/>
                <a:gd name="connsiteY250" fmla="*/ 1229106 h 1559839"/>
                <a:gd name="connsiteX251" fmla="*/ 172193 w 1819559"/>
                <a:gd name="connsiteY251" fmla="*/ 1256824 h 1559839"/>
                <a:gd name="connsiteX252" fmla="*/ 204768 w 1819559"/>
                <a:gd name="connsiteY252" fmla="*/ 1265396 h 1559839"/>
                <a:gd name="connsiteX253" fmla="*/ 231914 w 1819559"/>
                <a:gd name="connsiteY253" fmla="*/ 1246727 h 1559839"/>
                <a:gd name="connsiteX254" fmla="*/ 199910 w 1819559"/>
                <a:gd name="connsiteY254" fmla="*/ 1270159 h 1559839"/>
                <a:gd name="connsiteX255" fmla="*/ 197529 w 1819559"/>
                <a:gd name="connsiteY255" fmla="*/ 1271873 h 1559839"/>
                <a:gd name="connsiteX256" fmla="*/ 188957 w 1819559"/>
                <a:gd name="connsiteY256" fmla="*/ 1304449 h 1559839"/>
                <a:gd name="connsiteX257" fmla="*/ 221532 w 1819559"/>
                <a:gd name="connsiteY257" fmla="*/ 1313021 h 1559839"/>
                <a:gd name="connsiteX258" fmla="*/ 235153 w 1819559"/>
                <a:gd name="connsiteY258" fmla="*/ 1303592 h 1559839"/>
                <a:gd name="connsiteX259" fmla="*/ 236582 w 1819559"/>
                <a:gd name="connsiteY259" fmla="*/ 1323594 h 1559839"/>
                <a:gd name="connsiteX260" fmla="*/ 269157 w 1819559"/>
                <a:gd name="connsiteY260" fmla="*/ 1332167 h 1559839"/>
                <a:gd name="connsiteX261" fmla="*/ 306686 w 1819559"/>
                <a:gd name="connsiteY261" fmla="*/ 1306544 h 1559839"/>
                <a:gd name="connsiteX262" fmla="*/ 383933 w 1819559"/>
                <a:gd name="connsiteY262" fmla="*/ 1253871 h 1559839"/>
                <a:gd name="connsiteX263" fmla="*/ 341071 w 1819559"/>
                <a:gd name="connsiteY263" fmla="*/ 1285018 h 1559839"/>
                <a:gd name="connsiteX264" fmla="*/ 287921 w 1819559"/>
                <a:gd name="connsiteY264" fmla="*/ 1323689 h 1559839"/>
                <a:gd name="connsiteX265" fmla="*/ 285635 w 1819559"/>
                <a:gd name="connsiteY265" fmla="*/ 1325404 h 1559839"/>
                <a:gd name="connsiteX266" fmla="*/ 277063 w 1819559"/>
                <a:gd name="connsiteY266" fmla="*/ 1357979 h 1559839"/>
                <a:gd name="connsiteX267" fmla="*/ 309638 w 1819559"/>
                <a:gd name="connsiteY267" fmla="*/ 1366552 h 1559839"/>
                <a:gd name="connsiteX268" fmla="*/ 323069 w 1819559"/>
                <a:gd name="connsiteY268" fmla="*/ 1357408 h 1559839"/>
                <a:gd name="connsiteX269" fmla="*/ 317163 w 1819559"/>
                <a:gd name="connsiteY269" fmla="*/ 1387793 h 1559839"/>
                <a:gd name="connsiteX270" fmla="*/ 349739 w 1819559"/>
                <a:gd name="connsiteY270" fmla="*/ 1396365 h 1559839"/>
                <a:gd name="connsiteX271" fmla="*/ 386410 w 1819559"/>
                <a:gd name="connsiteY271" fmla="*/ 1371600 h 1559839"/>
                <a:gd name="connsiteX272" fmla="*/ 486803 w 1819559"/>
                <a:gd name="connsiteY272" fmla="*/ 1303687 h 1559839"/>
                <a:gd name="connsiteX273" fmla="*/ 634631 w 1819559"/>
                <a:gd name="connsiteY273" fmla="*/ 1203770 h 1559839"/>
                <a:gd name="connsiteX274" fmla="*/ 715975 w 1819559"/>
                <a:gd name="connsiteY274" fmla="*/ 1148810 h 1559839"/>
                <a:gd name="connsiteX275" fmla="*/ 697020 w 1819559"/>
                <a:gd name="connsiteY275" fmla="*/ 1162717 h 1559839"/>
                <a:gd name="connsiteX276" fmla="*/ 546335 w 1819559"/>
                <a:gd name="connsiteY276" fmla="*/ 1273302 h 1559839"/>
                <a:gd name="connsiteX277" fmla="*/ 438035 w 1819559"/>
                <a:gd name="connsiteY277" fmla="*/ 1352836 h 1559839"/>
                <a:gd name="connsiteX278" fmla="*/ 386696 w 1819559"/>
                <a:gd name="connsiteY278" fmla="*/ 1390555 h 1559839"/>
                <a:gd name="connsiteX279" fmla="*/ 384505 w 1819559"/>
                <a:gd name="connsiteY279" fmla="*/ 1392174 h 1559839"/>
                <a:gd name="connsiteX280" fmla="*/ 375932 w 1819559"/>
                <a:gd name="connsiteY280" fmla="*/ 1424750 h 1559839"/>
                <a:gd name="connsiteX281" fmla="*/ 408508 w 1819559"/>
                <a:gd name="connsiteY281" fmla="*/ 1433322 h 1559839"/>
                <a:gd name="connsiteX282" fmla="*/ 495281 w 1819559"/>
                <a:gd name="connsiteY282" fmla="*/ 1374267 h 1559839"/>
                <a:gd name="connsiteX283" fmla="*/ 436702 w 1819559"/>
                <a:gd name="connsiteY283" fmla="*/ 1417035 h 1559839"/>
                <a:gd name="connsiteX284" fmla="*/ 434511 w 1819559"/>
                <a:gd name="connsiteY284" fmla="*/ 1418654 h 1559839"/>
                <a:gd name="connsiteX285" fmla="*/ 425939 w 1819559"/>
                <a:gd name="connsiteY285" fmla="*/ 1451229 h 1559839"/>
                <a:gd name="connsiteX286" fmla="*/ 458514 w 1819559"/>
                <a:gd name="connsiteY286" fmla="*/ 1459802 h 1559839"/>
                <a:gd name="connsiteX287" fmla="*/ 468515 w 1819559"/>
                <a:gd name="connsiteY287" fmla="*/ 1452944 h 1559839"/>
                <a:gd name="connsiteX288" fmla="*/ 470516 w 1819559"/>
                <a:gd name="connsiteY288" fmla="*/ 1471327 h 1559839"/>
                <a:gd name="connsiteX289" fmla="*/ 503091 w 1819559"/>
                <a:gd name="connsiteY289" fmla="*/ 1479900 h 1559839"/>
                <a:gd name="connsiteX290" fmla="*/ 523570 w 1819559"/>
                <a:gd name="connsiteY290" fmla="*/ 1466088 h 1559839"/>
                <a:gd name="connsiteX291" fmla="*/ 522332 w 1819559"/>
                <a:gd name="connsiteY291" fmla="*/ 1491139 h 1559839"/>
                <a:gd name="connsiteX292" fmla="*/ 554907 w 1819559"/>
                <a:gd name="connsiteY292" fmla="*/ 1499711 h 1559839"/>
                <a:gd name="connsiteX293" fmla="*/ 579291 w 1819559"/>
                <a:gd name="connsiteY293" fmla="*/ 1483519 h 1559839"/>
                <a:gd name="connsiteX294" fmla="*/ 578053 w 1819559"/>
                <a:gd name="connsiteY294" fmla="*/ 1508570 h 1559839"/>
                <a:gd name="connsiteX295" fmla="*/ 610629 w 1819559"/>
                <a:gd name="connsiteY295" fmla="*/ 1517142 h 1559839"/>
                <a:gd name="connsiteX296" fmla="*/ 626535 w 1819559"/>
                <a:gd name="connsiteY296" fmla="*/ 1506569 h 1559839"/>
                <a:gd name="connsiteX297" fmla="*/ 629393 w 1819559"/>
                <a:gd name="connsiteY297" fmla="*/ 1521524 h 1559839"/>
                <a:gd name="connsiteX298" fmla="*/ 661968 w 1819559"/>
                <a:gd name="connsiteY298" fmla="*/ 1530096 h 1559839"/>
                <a:gd name="connsiteX299" fmla="*/ 693115 w 1819559"/>
                <a:gd name="connsiteY299" fmla="*/ 1509522 h 1559839"/>
                <a:gd name="connsiteX300" fmla="*/ 692448 w 1819559"/>
                <a:gd name="connsiteY300" fmla="*/ 1533620 h 1559839"/>
                <a:gd name="connsiteX301" fmla="*/ 725024 w 1819559"/>
                <a:gd name="connsiteY301" fmla="*/ 1542193 h 1559839"/>
                <a:gd name="connsiteX302" fmla="*/ 833037 w 1819559"/>
                <a:gd name="connsiteY302" fmla="*/ 1472184 h 1559839"/>
                <a:gd name="connsiteX303" fmla="*/ 896664 w 1819559"/>
                <a:gd name="connsiteY303" fmla="*/ 1430941 h 1559839"/>
                <a:gd name="connsiteX304" fmla="*/ 779983 w 1819559"/>
                <a:gd name="connsiteY304" fmla="*/ 1514094 h 1559839"/>
                <a:gd name="connsiteX305" fmla="*/ 778173 w 1819559"/>
                <a:gd name="connsiteY305" fmla="*/ 1515333 h 1559839"/>
                <a:gd name="connsiteX306" fmla="*/ 769601 w 1819559"/>
                <a:gd name="connsiteY306" fmla="*/ 1547908 h 1559839"/>
                <a:gd name="connsiteX307" fmla="*/ 802176 w 1819559"/>
                <a:gd name="connsiteY307" fmla="*/ 1556480 h 1559839"/>
                <a:gd name="connsiteX308" fmla="*/ 901236 w 1819559"/>
                <a:gd name="connsiteY308" fmla="*/ 1492377 h 1559839"/>
                <a:gd name="connsiteX309" fmla="*/ 915524 w 1819559"/>
                <a:gd name="connsiteY309" fmla="*/ 1483138 h 1559839"/>
                <a:gd name="connsiteX310" fmla="*/ 872090 w 1819559"/>
                <a:gd name="connsiteY310" fmla="*/ 1514285 h 1559839"/>
                <a:gd name="connsiteX311" fmla="*/ 870471 w 1819559"/>
                <a:gd name="connsiteY311" fmla="*/ 1515428 h 1559839"/>
                <a:gd name="connsiteX312" fmla="*/ 861898 w 1819559"/>
                <a:gd name="connsiteY312" fmla="*/ 1548003 h 1559839"/>
                <a:gd name="connsiteX313" fmla="*/ 894473 w 1819559"/>
                <a:gd name="connsiteY313" fmla="*/ 1556576 h 1559839"/>
                <a:gd name="connsiteX314" fmla="*/ 982961 w 1819559"/>
                <a:gd name="connsiteY314" fmla="*/ 1499711 h 1559839"/>
                <a:gd name="connsiteX315" fmla="*/ 1081259 w 1819559"/>
                <a:gd name="connsiteY315" fmla="*/ 1436466 h 1559839"/>
                <a:gd name="connsiteX316" fmla="*/ 1068971 w 1819559"/>
                <a:gd name="connsiteY316" fmla="*/ 1445324 h 1559839"/>
                <a:gd name="connsiteX317" fmla="*/ 973912 w 1819559"/>
                <a:gd name="connsiteY317" fmla="*/ 1514380 h 1559839"/>
                <a:gd name="connsiteX318" fmla="*/ 972483 w 1819559"/>
                <a:gd name="connsiteY318" fmla="*/ 1515428 h 1559839"/>
                <a:gd name="connsiteX319" fmla="*/ 963911 w 1819559"/>
                <a:gd name="connsiteY319" fmla="*/ 1548003 h 1559839"/>
                <a:gd name="connsiteX320" fmla="*/ 996486 w 1819559"/>
                <a:gd name="connsiteY320" fmla="*/ 1556576 h 1559839"/>
                <a:gd name="connsiteX321" fmla="*/ 1071638 w 1819559"/>
                <a:gd name="connsiteY321" fmla="*/ 1507808 h 1559839"/>
                <a:gd name="connsiteX322" fmla="*/ 1072210 w 1819559"/>
                <a:gd name="connsiteY322" fmla="*/ 1507427 h 1559839"/>
                <a:gd name="connsiteX323" fmla="*/ 1070972 w 1819559"/>
                <a:gd name="connsiteY323" fmla="*/ 1532382 h 1559839"/>
                <a:gd name="connsiteX324" fmla="*/ 1103547 w 1819559"/>
                <a:gd name="connsiteY324" fmla="*/ 1540955 h 1559839"/>
                <a:gd name="connsiteX325" fmla="*/ 1206798 w 1819559"/>
                <a:gd name="connsiteY325" fmla="*/ 1476470 h 1559839"/>
                <a:gd name="connsiteX326" fmla="*/ 1205846 w 1819559"/>
                <a:gd name="connsiteY326" fmla="*/ 1501045 h 1559839"/>
                <a:gd name="connsiteX327" fmla="*/ 1238421 w 1819559"/>
                <a:gd name="connsiteY327" fmla="*/ 1509618 h 1559839"/>
                <a:gd name="connsiteX328" fmla="*/ 1533791 w 1819559"/>
                <a:gd name="connsiteY328" fmla="*/ 1344263 h 1559839"/>
                <a:gd name="connsiteX329" fmla="*/ 1576082 w 1819559"/>
                <a:gd name="connsiteY329" fmla="*/ 1320546 h 1559839"/>
                <a:gd name="connsiteX330" fmla="*/ 1552080 w 1819559"/>
                <a:gd name="connsiteY330" fmla="*/ 1279398 h 1559839"/>
                <a:gd name="connsiteX331" fmla="*/ 1544555 w 1819559"/>
                <a:gd name="connsiteY331" fmla="*/ 1283589 h 1559839"/>
                <a:gd name="connsiteX332" fmla="*/ 1646567 w 1819559"/>
                <a:gd name="connsiteY332" fmla="*/ 1208342 h 1559839"/>
                <a:gd name="connsiteX333" fmla="*/ 1703813 w 1819559"/>
                <a:gd name="connsiteY333" fmla="*/ 1166051 h 1559839"/>
                <a:gd name="connsiteX334" fmla="*/ 1712385 w 1819559"/>
                <a:gd name="connsiteY334" fmla="*/ 1133475 h 1559839"/>
                <a:gd name="connsiteX335" fmla="*/ 1679810 w 1819559"/>
                <a:gd name="connsiteY335" fmla="*/ 1124903 h 1559839"/>
                <a:gd name="connsiteX336" fmla="*/ 1630470 w 1819559"/>
                <a:gd name="connsiteY336" fmla="*/ 1155764 h 1559839"/>
                <a:gd name="connsiteX337" fmla="*/ 1674762 w 1819559"/>
                <a:gd name="connsiteY337" fmla="*/ 1123379 h 1559839"/>
                <a:gd name="connsiteX338" fmla="*/ 1755533 w 1819559"/>
                <a:gd name="connsiteY338" fmla="*/ 1064324 h 1559839"/>
                <a:gd name="connsiteX339" fmla="*/ 1764106 w 1819559"/>
                <a:gd name="connsiteY339" fmla="*/ 1031748 h 1559839"/>
                <a:gd name="connsiteX340" fmla="*/ 1731530 w 1819559"/>
                <a:gd name="connsiteY340" fmla="*/ 1023176 h 1559839"/>
                <a:gd name="connsiteX341" fmla="*/ 1726196 w 1819559"/>
                <a:gd name="connsiteY341" fmla="*/ 1026605 h 1559839"/>
                <a:gd name="connsiteX342" fmla="*/ 1780870 w 1819559"/>
                <a:gd name="connsiteY342" fmla="*/ 986790 h 1559839"/>
                <a:gd name="connsiteX343" fmla="*/ 1782299 w 1819559"/>
                <a:gd name="connsiteY343" fmla="*/ 985743 h 1559839"/>
                <a:gd name="connsiteX344" fmla="*/ 1790871 w 1819559"/>
                <a:gd name="connsiteY344" fmla="*/ 953167 h 1559839"/>
                <a:gd name="connsiteX345" fmla="*/ 1758296 w 1819559"/>
                <a:gd name="connsiteY345" fmla="*/ 944594 h 1559839"/>
                <a:gd name="connsiteX346" fmla="*/ 1695240 w 1819559"/>
                <a:gd name="connsiteY346" fmla="*/ 985171 h 1559839"/>
                <a:gd name="connsiteX347" fmla="*/ 1796777 w 1819559"/>
                <a:gd name="connsiteY347" fmla="*/ 912686 h 1559839"/>
                <a:gd name="connsiteX348" fmla="*/ 1798396 w 1819559"/>
                <a:gd name="connsiteY348" fmla="*/ 911543 h 1559839"/>
                <a:gd name="connsiteX349" fmla="*/ 1806968 w 1819559"/>
                <a:gd name="connsiteY349" fmla="*/ 878967 h 1559839"/>
                <a:gd name="connsiteX350" fmla="*/ 1774393 w 1819559"/>
                <a:gd name="connsiteY350" fmla="*/ 870395 h 1559839"/>
                <a:gd name="connsiteX351" fmla="*/ 1675333 w 1819559"/>
                <a:gd name="connsiteY351" fmla="*/ 934498 h 1559839"/>
                <a:gd name="connsiteX352" fmla="*/ 1673142 w 1819559"/>
                <a:gd name="connsiteY352" fmla="*/ 935927 h 1559839"/>
                <a:gd name="connsiteX353" fmla="*/ 1683620 w 1819559"/>
                <a:gd name="connsiteY353" fmla="*/ 928497 h 1559839"/>
                <a:gd name="connsiteX354" fmla="*/ 1806016 w 1819559"/>
                <a:gd name="connsiteY354" fmla="*/ 841915 h 155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19559" h="1559839">
                  <a:moveTo>
                    <a:pt x="1806016" y="841915"/>
                  </a:moveTo>
                  <a:cubicBezTo>
                    <a:pt x="1806588" y="841534"/>
                    <a:pt x="1807159" y="841058"/>
                    <a:pt x="1807826" y="840677"/>
                  </a:cubicBezTo>
                  <a:cubicBezTo>
                    <a:pt x="1818303" y="833247"/>
                    <a:pt x="1823256" y="819912"/>
                    <a:pt x="1816398" y="808101"/>
                  </a:cubicBezTo>
                  <a:cubicBezTo>
                    <a:pt x="1810112" y="797338"/>
                    <a:pt x="1794681" y="792575"/>
                    <a:pt x="1783823" y="799529"/>
                  </a:cubicBezTo>
                  <a:cubicBezTo>
                    <a:pt x="1747818" y="822865"/>
                    <a:pt x="1711814" y="846201"/>
                    <a:pt x="1675809" y="869537"/>
                  </a:cubicBezTo>
                  <a:cubicBezTo>
                    <a:pt x="1658093" y="880968"/>
                    <a:pt x="1640471" y="892493"/>
                    <a:pt x="1622755" y="903923"/>
                  </a:cubicBezTo>
                  <a:cubicBezTo>
                    <a:pt x="1638852" y="892493"/>
                    <a:pt x="1654854" y="881063"/>
                    <a:pt x="1670951" y="869633"/>
                  </a:cubicBezTo>
                  <a:cubicBezTo>
                    <a:pt x="1714671" y="838486"/>
                    <a:pt x="1758677" y="807815"/>
                    <a:pt x="1802111" y="776288"/>
                  </a:cubicBezTo>
                  <a:cubicBezTo>
                    <a:pt x="1802682" y="775811"/>
                    <a:pt x="1803349" y="775430"/>
                    <a:pt x="1803921" y="774954"/>
                  </a:cubicBezTo>
                  <a:cubicBezTo>
                    <a:pt x="1814398" y="767525"/>
                    <a:pt x="1819351" y="754190"/>
                    <a:pt x="1812493" y="742379"/>
                  </a:cubicBezTo>
                  <a:cubicBezTo>
                    <a:pt x="1808778" y="735902"/>
                    <a:pt x="1801539" y="731615"/>
                    <a:pt x="1794110" y="730758"/>
                  </a:cubicBezTo>
                  <a:cubicBezTo>
                    <a:pt x="1796777" y="728853"/>
                    <a:pt x="1799444" y="727043"/>
                    <a:pt x="1802111" y="725139"/>
                  </a:cubicBezTo>
                  <a:cubicBezTo>
                    <a:pt x="1802778" y="724662"/>
                    <a:pt x="1803349" y="724281"/>
                    <a:pt x="1804016" y="723805"/>
                  </a:cubicBezTo>
                  <a:cubicBezTo>
                    <a:pt x="1814493" y="716375"/>
                    <a:pt x="1819446" y="703040"/>
                    <a:pt x="1812588" y="691229"/>
                  </a:cubicBezTo>
                  <a:cubicBezTo>
                    <a:pt x="1808302" y="683895"/>
                    <a:pt x="1799539" y="679323"/>
                    <a:pt x="1790966" y="679514"/>
                  </a:cubicBezTo>
                  <a:cubicBezTo>
                    <a:pt x="1792395" y="678466"/>
                    <a:pt x="1793824" y="677418"/>
                    <a:pt x="1795253" y="676466"/>
                  </a:cubicBezTo>
                  <a:cubicBezTo>
                    <a:pt x="1795920" y="675989"/>
                    <a:pt x="1796586" y="675513"/>
                    <a:pt x="1797253" y="675037"/>
                  </a:cubicBezTo>
                  <a:cubicBezTo>
                    <a:pt x="1807730" y="667607"/>
                    <a:pt x="1812683" y="654272"/>
                    <a:pt x="1805825" y="642461"/>
                  </a:cubicBezTo>
                  <a:cubicBezTo>
                    <a:pt x="1799634" y="631793"/>
                    <a:pt x="1784013" y="626745"/>
                    <a:pt x="1773250" y="633889"/>
                  </a:cubicBezTo>
                  <a:cubicBezTo>
                    <a:pt x="1731912" y="661416"/>
                    <a:pt x="1690478" y="688848"/>
                    <a:pt x="1649139" y="716375"/>
                  </a:cubicBezTo>
                  <a:cubicBezTo>
                    <a:pt x="1642281" y="720947"/>
                    <a:pt x="1635423" y="725519"/>
                    <a:pt x="1628470" y="730091"/>
                  </a:cubicBezTo>
                  <a:cubicBezTo>
                    <a:pt x="1630280" y="728853"/>
                    <a:pt x="1631994" y="727520"/>
                    <a:pt x="1633804" y="726281"/>
                  </a:cubicBezTo>
                  <a:cubicBezTo>
                    <a:pt x="1679333" y="693611"/>
                    <a:pt x="1725054" y="661226"/>
                    <a:pt x="1770392" y="628269"/>
                  </a:cubicBezTo>
                  <a:cubicBezTo>
                    <a:pt x="1771345" y="627602"/>
                    <a:pt x="1772202" y="626936"/>
                    <a:pt x="1773155" y="626269"/>
                  </a:cubicBezTo>
                  <a:cubicBezTo>
                    <a:pt x="1776393" y="623888"/>
                    <a:pt x="1779632" y="621602"/>
                    <a:pt x="1782870" y="619220"/>
                  </a:cubicBezTo>
                  <a:cubicBezTo>
                    <a:pt x="1783537" y="618744"/>
                    <a:pt x="1784299" y="618173"/>
                    <a:pt x="1784966" y="617696"/>
                  </a:cubicBezTo>
                  <a:cubicBezTo>
                    <a:pt x="1795443" y="610172"/>
                    <a:pt x="1800396" y="596932"/>
                    <a:pt x="1793538" y="585121"/>
                  </a:cubicBezTo>
                  <a:cubicBezTo>
                    <a:pt x="1787347" y="574548"/>
                    <a:pt x="1771631" y="569405"/>
                    <a:pt x="1760963" y="576548"/>
                  </a:cubicBezTo>
                  <a:cubicBezTo>
                    <a:pt x="1718386" y="605219"/>
                    <a:pt x="1675714" y="633984"/>
                    <a:pt x="1633137" y="662654"/>
                  </a:cubicBezTo>
                  <a:cubicBezTo>
                    <a:pt x="1632089" y="663321"/>
                    <a:pt x="1631137" y="663988"/>
                    <a:pt x="1630089" y="664655"/>
                  </a:cubicBezTo>
                  <a:cubicBezTo>
                    <a:pt x="1671332" y="634841"/>
                    <a:pt x="1712671" y="605123"/>
                    <a:pt x="1753819" y="575024"/>
                  </a:cubicBezTo>
                  <a:cubicBezTo>
                    <a:pt x="1754962" y="574167"/>
                    <a:pt x="1756105" y="573310"/>
                    <a:pt x="1757343" y="572453"/>
                  </a:cubicBezTo>
                  <a:cubicBezTo>
                    <a:pt x="1760487" y="570167"/>
                    <a:pt x="1763630" y="567881"/>
                    <a:pt x="1766773" y="565595"/>
                  </a:cubicBezTo>
                  <a:cubicBezTo>
                    <a:pt x="1767535" y="565023"/>
                    <a:pt x="1768297" y="564547"/>
                    <a:pt x="1768964" y="563975"/>
                  </a:cubicBezTo>
                  <a:cubicBezTo>
                    <a:pt x="1779346" y="556451"/>
                    <a:pt x="1784489" y="543306"/>
                    <a:pt x="1777536" y="531400"/>
                  </a:cubicBezTo>
                  <a:cubicBezTo>
                    <a:pt x="1772774" y="523208"/>
                    <a:pt x="1762201" y="518255"/>
                    <a:pt x="1752771" y="519875"/>
                  </a:cubicBezTo>
                  <a:cubicBezTo>
                    <a:pt x="1762868" y="512255"/>
                    <a:pt x="1767725" y="499396"/>
                    <a:pt x="1760867" y="487680"/>
                  </a:cubicBezTo>
                  <a:cubicBezTo>
                    <a:pt x="1754676" y="477107"/>
                    <a:pt x="1738960" y="471869"/>
                    <a:pt x="1728292" y="479108"/>
                  </a:cubicBezTo>
                  <a:cubicBezTo>
                    <a:pt x="1683715" y="509397"/>
                    <a:pt x="1639138" y="539782"/>
                    <a:pt x="1594561" y="570071"/>
                  </a:cubicBezTo>
                  <a:cubicBezTo>
                    <a:pt x="1553984" y="597694"/>
                    <a:pt x="1513313" y="625316"/>
                    <a:pt x="1472736" y="652939"/>
                  </a:cubicBezTo>
                  <a:cubicBezTo>
                    <a:pt x="1503502" y="630365"/>
                    <a:pt x="1534268" y="607790"/>
                    <a:pt x="1565033" y="585121"/>
                  </a:cubicBezTo>
                  <a:cubicBezTo>
                    <a:pt x="1601133" y="558641"/>
                    <a:pt x="1637233" y="532067"/>
                    <a:pt x="1673333" y="505587"/>
                  </a:cubicBezTo>
                  <a:cubicBezTo>
                    <a:pt x="1690478" y="493014"/>
                    <a:pt x="1707623" y="480536"/>
                    <a:pt x="1724672" y="467868"/>
                  </a:cubicBezTo>
                  <a:cubicBezTo>
                    <a:pt x="1725434" y="467297"/>
                    <a:pt x="1726101" y="466820"/>
                    <a:pt x="1726863" y="466249"/>
                  </a:cubicBezTo>
                  <a:cubicBezTo>
                    <a:pt x="1737246" y="458629"/>
                    <a:pt x="1742389" y="445580"/>
                    <a:pt x="1735436" y="433673"/>
                  </a:cubicBezTo>
                  <a:cubicBezTo>
                    <a:pt x="1729245" y="423101"/>
                    <a:pt x="1713528" y="417862"/>
                    <a:pt x="1702860" y="425101"/>
                  </a:cubicBezTo>
                  <a:cubicBezTo>
                    <a:pt x="1690668" y="433388"/>
                    <a:pt x="1678381" y="441579"/>
                    <a:pt x="1666189" y="449866"/>
                  </a:cubicBezTo>
                  <a:cubicBezTo>
                    <a:pt x="1648854" y="461582"/>
                    <a:pt x="1631518" y="473297"/>
                    <a:pt x="1614182" y="485013"/>
                  </a:cubicBezTo>
                  <a:cubicBezTo>
                    <a:pt x="1625041" y="477203"/>
                    <a:pt x="1635899" y="469392"/>
                    <a:pt x="1646663" y="461582"/>
                  </a:cubicBezTo>
                  <a:cubicBezTo>
                    <a:pt x="1664189" y="448913"/>
                    <a:pt x="1681905" y="436340"/>
                    <a:pt x="1699336" y="423577"/>
                  </a:cubicBezTo>
                  <a:cubicBezTo>
                    <a:pt x="1700098" y="423005"/>
                    <a:pt x="1700860" y="422529"/>
                    <a:pt x="1701622" y="421958"/>
                  </a:cubicBezTo>
                  <a:cubicBezTo>
                    <a:pt x="1712004" y="414433"/>
                    <a:pt x="1717053" y="401193"/>
                    <a:pt x="1710195" y="389382"/>
                  </a:cubicBezTo>
                  <a:cubicBezTo>
                    <a:pt x="1704003" y="378809"/>
                    <a:pt x="1688287" y="373571"/>
                    <a:pt x="1677619" y="380810"/>
                  </a:cubicBezTo>
                  <a:cubicBezTo>
                    <a:pt x="1665237" y="389192"/>
                    <a:pt x="1652854" y="397669"/>
                    <a:pt x="1640376" y="406051"/>
                  </a:cubicBezTo>
                  <a:cubicBezTo>
                    <a:pt x="1606658" y="429006"/>
                    <a:pt x="1572844" y="451866"/>
                    <a:pt x="1539125" y="474821"/>
                  </a:cubicBezTo>
                  <a:cubicBezTo>
                    <a:pt x="1531029" y="480346"/>
                    <a:pt x="1522933" y="485775"/>
                    <a:pt x="1514932" y="491300"/>
                  </a:cubicBezTo>
                  <a:cubicBezTo>
                    <a:pt x="1548650" y="466725"/>
                    <a:pt x="1582369" y="442246"/>
                    <a:pt x="1616183" y="417671"/>
                  </a:cubicBezTo>
                  <a:cubicBezTo>
                    <a:pt x="1633899" y="404813"/>
                    <a:pt x="1651711" y="392049"/>
                    <a:pt x="1669332" y="379000"/>
                  </a:cubicBezTo>
                  <a:cubicBezTo>
                    <a:pt x="1670094" y="378428"/>
                    <a:pt x="1670856" y="377857"/>
                    <a:pt x="1671618" y="377285"/>
                  </a:cubicBezTo>
                  <a:cubicBezTo>
                    <a:pt x="1682000" y="369761"/>
                    <a:pt x="1687144" y="356616"/>
                    <a:pt x="1680191" y="344710"/>
                  </a:cubicBezTo>
                  <a:cubicBezTo>
                    <a:pt x="1673999" y="334232"/>
                    <a:pt x="1658283" y="328898"/>
                    <a:pt x="1647615" y="336137"/>
                  </a:cubicBezTo>
                  <a:cubicBezTo>
                    <a:pt x="1635138" y="344710"/>
                    <a:pt x="1622564" y="353187"/>
                    <a:pt x="1610087" y="361760"/>
                  </a:cubicBezTo>
                  <a:cubicBezTo>
                    <a:pt x="1576178" y="384810"/>
                    <a:pt x="1542364" y="407956"/>
                    <a:pt x="1508455" y="431006"/>
                  </a:cubicBezTo>
                  <a:cubicBezTo>
                    <a:pt x="1502549" y="435007"/>
                    <a:pt x="1496739" y="439007"/>
                    <a:pt x="1490834" y="443008"/>
                  </a:cubicBezTo>
                  <a:cubicBezTo>
                    <a:pt x="1521599" y="420624"/>
                    <a:pt x="1552270" y="398240"/>
                    <a:pt x="1583036" y="375857"/>
                  </a:cubicBezTo>
                  <a:cubicBezTo>
                    <a:pt x="1595990" y="366427"/>
                    <a:pt x="1608944" y="356997"/>
                    <a:pt x="1621803" y="347567"/>
                  </a:cubicBezTo>
                  <a:cubicBezTo>
                    <a:pt x="1623422" y="346424"/>
                    <a:pt x="1625041" y="345186"/>
                    <a:pt x="1626660" y="344043"/>
                  </a:cubicBezTo>
                  <a:cubicBezTo>
                    <a:pt x="1629899" y="341662"/>
                    <a:pt x="1633042" y="339376"/>
                    <a:pt x="1636280" y="337090"/>
                  </a:cubicBezTo>
                  <a:cubicBezTo>
                    <a:pt x="1637042" y="336518"/>
                    <a:pt x="1637805" y="335947"/>
                    <a:pt x="1638566" y="335375"/>
                  </a:cubicBezTo>
                  <a:cubicBezTo>
                    <a:pt x="1648949" y="327851"/>
                    <a:pt x="1654092" y="314706"/>
                    <a:pt x="1647139" y="302800"/>
                  </a:cubicBezTo>
                  <a:cubicBezTo>
                    <a:pt x="1641043" y="292322"/>
                    <a:pt x="1625231" y="286893"/>
                    <a:pt x="1614563" y="294227"/>
                  </a:cubicBezTo>
                  <a:cubicBezTo>
                    <a:pt x="1609801" y="297466"/>
                    <a:pt x="1605038" y="300800"/>
                    <a:pt x="1600276" y="304038"/>
                  </a:cubicBezTo>
                  <a:cubicBezTo>
                    <a:pt x="1601514" y="303181"/>
                    <a:pt x="1602657" y="302324"/>
                    <a:pt x="1603896" y="301371"/>
                  </a:cubicBezTo>
                  <a:cubicBezTo>
                    <a:pt x="1604657" y="300800"/>
                    <a:pt x="1605515" y="300228"/>
                    <a:pt x="1606277" y="299657"/>
                  </a:cubicBezTo>
                  <a:cubicBezTo>
                    <a:pt x="1616659" y="292037"/>
                    <a:pt x="1621803" y="278987"/>
                    <a:pt x="1614849" y="267081"/>
                  </a:cubicBezTo>
                  <a:cubicBezTo>
                    <a:pt x="1608753" y="256604"/>
                    <a:pt x="1592942" y="251174"/>
                    <a:pt x="1582274" y="258509"/>
                  </a:cubicBezTo>
                  <a:cubicBezTo>
                    <a:pt x="1569701" y="267176"/>
                    <a:pt x="1557223" y="275844"/>
                    <a:pt x="1544650" y="284417"/>
                  </a:cubicBezTo>
                  <a:cubicBezTo>
                    <a:pt x="1510741" y="307848"/>
                    <a:pt x="1476832" y="331184"/>
                    <a:pt x="1442923" y="354616"/>
                  </a:cubicBezTo>
                  <a:cubicBezTo>
                    <a:pt x="1392821" y="389192"/>
                    <a:pt x="1342720" y="423767"/>
                    <a:pt x="1292618" y="458248"/>
                  </a:cubicBezTo>
                  <a:cubicBezTo>
                    <a:pt x="1282046" y="465582"/>
                    <a:pt x="1271473" y="472821"/>
                    <a:pt x="1260805" y="480155"/>
                  </a:cubicBezTo>
                  <a:cubicBezTo>
                    <a:pt x="1309192" y="444151"/>
                    <a:pt x="1357579" y="408146"/>
                    <a:pt x="1405966" y="372142"/>
                  </a:cubicBezTo>
                  <a:cubicBezTo>
                    <a:pt x="1443685" y="344043"/>
                    <a:pt x="1481404" y="315944"/>
                    <a:pt x="1519123" y="287941"/>
                  </a:cubicBezTo>
                  <a:cubicBezTo>
                    <a:pt x="1532363" y="278035"/>
                    <a:pt x="1545698" y="268129"/>
                    <a:pt x="1558938" y="258318"/>
                  </a:cubicBezTo>
                  <a:cubicBezTo>
                    <a:pt x="1559033" y="258223"/>
                    <a:pt x="1559128" y="258128"/>
                    <a:pt x="1559223" y="258128"/>
                  </a:cubicBezTo>
                  <a:cubicBezTo>
                    <a:pt x="1563605" y="254889"/>
                    <a:pt x="1567986" y="251651"/>
                    <a:pt x="1572368" y="248317"/>
                  </a:cubicBezTo>
                  <a:cubicBezTo>
                    <a:pt x="1573130" y="247745"/>
                    <a:pt x="1573892" y="247174"/>
                    <a:pt x="1574654" y="246602"/>
                  </a:cubicBezTo>
                  <a:cubicBezTo>
                    <a:pt x="1584941" y="238982"/>
                    <a:pt x="1590180" y="226028"/>
                    <a:pt x="1583226" y="214027"/>
                  </a:cubicBezTo>
                  <a:cubicBezTo>
                    <a:pt x="1577130" y="203645"/>
                    <a:pt x="1561223" y="198025"/>
                    <a:pt x="1550651" y="205454"/>
                  </a:cubicBezTo>
                  <a:cubicBezTo>
                    <a:pt x="1538268" y="214217"/>
                    <a:pt x="1525790" y="222885"/>
                    <a:pt x="1513408" y="231648"/>
                  </a:cubicBezTo>
                  <a:cubicBezTo>
                    <a:pt x="1479404" y="255556"/>
                    <a:pt x="1445399" y="279464"/>
                    <a:pt x="1411300" y="303371"/>
                  </a:cubicBezTo>
                  <a:cubicBezTo>
                    <a:pt x="1390345" y="318135"/>
                    <a:pt x="1369390" y="332804"/>
                    <a:pt x="1348435" y="347567"/>
                  </a:cubicBezTo>
                  <a:cubicBezTo>
                    <a:pt x="1349673" y="346615"/>
                    <a:pt x="1350912" y="345662"/>
                    <a:pt x="1352245" y="344710"/>
                  </a:cubicBezTo>
                  <a:cubicBezTo>
                    <a:pt x="1388916" y="317087"/>
                    <a:pt x="1425683" y="289465"/>
                    <a:pt x="1462354" y="261842"/>
                  </a:cubicBezTo>
                  <a:cubicBezTo>
                    <a:pt x="1479785" y="248698"/>
                    <a:pt x="1497215" y="235649"/>
                    <a:pt x="1514646" y="222504"/>
                  </a:cubicBezTo>
                  <a:cubicBezTo>
                    <a:pt x="1515408" y="221933"/>
                    <a:pt x="1516170" y="221361"/>
                    <a:pt x="1516932" y="220790"/>
                  </a:cubicBezTo>
                  <a:cubicBezTo>
                    <a:pt x="1527219" y="213074"/>
                    <a:pt x="1532458" y="200216"/>
                    <a:pt x="1525505" y="188214"/>
                  </a:cubicBezTo>
                  <a:cubicBezTo>
                    <a:pt x="1519409" y="177832"/>
                    <a:pt x="1503502" y="172212"/>
                    <a:pt x="1492929" y="179642"/>
                  </a:cubicBezTo>
                  <a:cubicBezTo>
                    <a:pt x="1489881" y="181737"/>
                    <a:pt x="1486929" y="183833"/>
                    <a:pt x="1483880" y="186023"/>
                  </a:cubicBezTo>
                  <a:cubicBezTo>
                    <a:pt x="1489310" y="178594"/>
                    <a:pt x="1491024" y="169069"/>
                    <a:pt x="1485690" y="160115"/>
                  </a:cubicBezTo>
                  <a:cubicBezTo>
                    <a:pt x="1479594" y="149638"/>
                    <a:pt x="1463688" y="144209"/>
                    <a:pt x="1453115" y="151543"/>
                  </a:cubicBezTo>
                  <a:cubicBezTo>
                    <a:pt x="1440923" y="160020"/>
                    <a:pt x="1428826" y="168402"/>
                    <a:pt x="1416634" y="176879"/>
                  </a:cubicBezTo>
                  <a:cubicBezTo>
                    <a:pt x="1383773" y="199739"/>
                    <a:pt x="1350912" y="222599"/>
                    <a:pt x="1318146" y="245364"/>
                  </a:cubicBezTo>
                  <a:cubicBezTo>
                    <a:pt x="1300524" y="257651"/>
                    <a:pt x="1282903" y="269843"/>
                    <a:pt x="1265282" y="282131"/>
                  </a:cubicBezTo>
                  <a:cubicBezTo>
                    <a:pt x="1265282" y="282131"/>
                    <a:pt x="1265377" y="282131"/>
                    <a:pt x="1265377" y="282035"/>
                  </a:cubicBezTo>
                  <a:cubicBezTo>
                    <a:pt x="1301381" y="255175"/>
                    <a:pt x="1337291" y="228410"/>
                    <a:pt x="1373295" y="201549"/>
                  </a:cubicBezTo>
                  <a:cubicBezTo>
                    <a:pt x="1390345" y="188881"/>
                    <a:pt x="1407395" y="176213"/>
                    <a:pt x="1424445" y="163449"/>
                  </a:cubicBezTo>
                  <a:cubicBezTo>
                    <a:pt x="1425206" y="162878"/>
                    <a:pt x="1425873" y="162401"/>
                    <a:pt x="1426635" y="161830"/>
                  </a:cubicBezTo>
                  <a:cubicBezTo>
                    <a:pt x="1436922" y="154115"/>
                    <a:pt x="1442161" y="141256"/>
                    <a:pt x="1435208" y="129254"/>
                  </a:cubicBezTo>
                  <a:cubicBezTo>
                    <a:pt x="1429112" y="118777"/>
                    <a:pt x="1413205" y="113348"/>
                    <a:pt x="1402632" y="120682"/>
                  </a:cubicBezTo>
                  <a:cubicBezTo>
                    <a:pt x="1382249" y="134874"/>
                    <a:pt x="1361960" y="148971"/>
                    <a:pt x="1341577" y="163163"/>
                  </a:cubicBezTo>
                  <a:cubicBezTo>
                    <a:pt x="1352912" y="154781"/>
                    <a:pt x="1364246" y="146399"/>
                    <a:pt x="1375486" y="137922"/>
                  </a:cubicBezTo>
                  <a:cubicBezTo>
                    <a:pt x="1376248" y="137351"/>
                    <a:pt x="1376915" y="136874"/>
                    <a:pt x="1377677" y="136303"/>
                  </a:cubicBezTo>
                  <a:cubicBezTo>
                    <a:pt x="1387964" y="128683"/>
                    <a:pt x="1393203" y="115729"/>
                    <a:pt x="1386249" y="103727"/>
                  </a:cubicBezTo>
                  <a:cubicBezTo>
                    <a:pt x="1380153" y="93250"/>
                    <a:pt x="1364246" y="87821"/>
                    <a:pt x="1353674" y="95155"/>
                  </a:cubicBezTo>
                  <a:cubicBezTo>
                    <a:pt x="1310430" y="125159"/>
                    <a:pt x="1267282" y="155162"/>
                    <a:pt x="1224038" y="185166"/>
                  </a:cubicBezTo>
                  <a:cubicBezTo>
                    <a:pt x="1155268" y="232982"/>
                    <a:pt x="1086402" y="280797"/>
                    <a:pt x="1017632" y="328613"/>
                  </a:cubicBezTo>
                  <a:cubicBezTo>
                    <a:pt x="1064495" y="293180"/>
                    <a:pt x="1111263" y="257842"/>
                    <a:pt x="1158125" y="222409"/>
                  </a:cubicBezTo>
                  <a:cubicBezTo>
                    <a:pt x="1208227" y="184595"/>
                    <a:pt x="1258329" y="146780"/>
                    <a:pt x="1308335" y="108871"/>
                  </a:cubicBezTo>
                  <a:cubicBezTo>
                    <a:pt x="1309001" y="108395"/>
                    <a:pt x="1309668" y="107823"/>
                    <a:pt x="1310335" y="107347"/>
                  </a:cubicBezTo>
                  <a:cubicBezTo>
                    <a:pt x="1320622" y="99632"/>
                    <a:pt x="1325956" y="86773"/>
                    <a:pt x="1318907" y="74771"/>
                  </a:cubicBezTo>
                  <a:cubicBezTo>
                    <a:pt x="1312812" y="64294"/>
                    <a:pt x="1296905" y="58865"/>
                    <a:pt x="1286332" y="66199"/>
                  </a:cubicBezTo>
                  <a:cubicBezTo>
                    <a:pt x="1244708" y="95155"/>
                    <a:pt x="1202988" y="124206"/>
                    <a:pt x="1161364" y="153162"/>
                  </a:cubicBezTo>
                  <a:cubicBezTo>
                    <a:pt x="1150410" y="160782"/>
                    <a:pt x="1139361" y="168497"/>
                    <a:pt x="1128407" y="176117"/>
                  </a:cubicBezTo>
                  <a:cubicBezTo>
                    <a:pt x="1167746" y="146685"/>
                    <a:pt x="1207179" y="117253"/>
                    <a:pt x="1246422" y="87535"/>
                  </a:cubicBezTo>
                  <a:cubicBezTo>
                    <a:pt x="1247089" y="87059"/>
                    <a:pt x="1247756" y="86582"/>
                    <a:pt x="1248327" y="86106"/>
                  </a:cubicBezTo>
                  <a:cubicBezTo>
                    <a:pt x="1258614" y="78391"/>
                    <a:pt x="1263853" y="65532"/>
                    <a:pt x="1256900" y="53531"/>
                  </a:cubicBezTo>
                  <a:cubicBezTo>
                    <a:pt x="1250804" y="43148"/>
                    <a:pt x="1234897" y="37529"/>
                    <a:pt x="1224324" y="44958"/>
                  </a:cubicBezTo>
                  <a:cubicBezTo>
                    <a:pt x="1184224" y="73057"/>
                    <a:pt x="1144219" y="101060"/>
                    <a:pt x="1104119" y="129159"/>
                  </a:cubicBezTo>
                  <a:cubicBezTo>
                    <a:pt x="1074877" y="149638"/>
                    <a:pt x="1045635" y="170117"/>
                    <a:pt x="1016393" y="190595"/>
                  </a:cubicBezTo>
                  <a:cubicBezTo>
                    <a:pt x="1024013" y="184785"/>
                    <a:pt x="1031538" y="179070"/>
                    <a:pt x="1039158" y="173260"/>
                  </a:cubicBezTo>
                  <a:cubicBezTo>
                    <a:pt x="1084783" y="138494"/>
                    <a:pt x="1130503" y="103918"/>
                    <a:pt x="1176128" y="69056"/>
                  </a:cubicBezTo>
                  <a:cubicBezTo>
                    <a:pt x="1176795" y="68580"/>
                    <a:pt x="1177366" y="68104"/>
                    <a:pt x="1178033" y="67628"/>
                  </a:cubicBezTo>
                  <a:cubicBezTo>
                    <a:pt x="1188224" y="59817"/>
                    <a:pt x="1193654" y="47149"/>
                    <a:pt x="1186605" y="35052"/>
                  </a:cubicBezTo>
                  <a:cubicBezTo>
                    <a:pt x="1180509" y="24670"/>
                    <a:pt x="1164603" y="19050"/>
                    <a:pt x="1154030" y="26480"/>
                  </a:cubicBezTo>
                  <a:cubicBezTo>
                    <a:pt x="1116025" y="53340"/>
                    <a:pt x="1078115" y="80296"/>
                    <a:pt x="1040111" y="107156"/>
                  </a:cubicBezTo>
                  <a:cubicBezTo>
                    <a:pt x="1020204" y="121253"/>
                    <a:pt x="1000201" y="135446"/>
                    <a:pt x="980294" y="149543"/>
                  </a:cubicBezTo>
                  <a:cubicBezTo>
                    <a:pt x="1021156" y="118110"/>
                    <a:pt x="1061923" y="86678"/>
                    <a:pt x="1102785" y="55245"/>
                  </a:cubicBezTo>
                  <a:cubicBezTo>
                    <a:pt x="1103357" y="54769"/>
                    <a:pt x="1103928" y="54388"/>
                    <a:pt x="1104500" y="53912"/>
                  </a:cubicBezTo>
                  <a:cubicBezTo>
                    <a:pt x="1114691" y="46101"/>
                    <a:pt x="1120121" y="33433"/>
                    <a:pt x="1113072" y="21336"/>
                  </a:cubicBezTo>
                  <a:cubicBezTo>
                    <a:pt x="1106976" y="10954"/>
                    <a:pt x="1091070" y="5334"/>
                    <a:pt x="1080497" y="12764"/>
                  </a:cubicBezTo>
                  <a:cubicBezTo>
                    <a:pt x="1044968" y="38005"/>
                    <a:pt x="1009535" y="63246"/>
                    <a:pt x="974007" y="88487"/>
                  </a:cubicBezTo>
                  <a:cubicBezTo>
                    <a:pt x="964196" y="95441"/>
                    <a:pt x="954386" y="102489"/>
                    <a:pt x="944480" y="109442"/>
                  </a:cubicBezTo>
                  <a:cubicBezTo>
                    <a:pt x="960291" y="97155"/>
                    <a:pt x="976198" y="84868"/>
                    <a:pt x="992009" y="72581"/>
                  </a:cubicBezTo>
                  <a:cubicBezTo>
                    <a:pt x="1004773" y="62675"/>
                    <a:pt x="1018489" y="53340"/>
                    <a:pt x="1030681" y="42577"/>
                  </a:cubicBezTo>
                  <a:cubicBezTo>
                    <a:pt x="1031253" y="42101"/>
                    <a:pt x="1031824" y="41720"/>
                    <a:pt x="1032396" y="41243"/>
                  </a:cubicBezTo>
                  <a:cubicBezTo>
                    <a:pt x="1053636" y="24765"/>
                    <a:pt x="1025728" y="-11620"/>
                    <a:pt x="1003535" y="3810"/>
                  </a:cubicBezTo>
                  <a:cubicBezTo>
                    <a:pt x="970864" y="26575"/>
                    <a:pt x="938193" y="49340"/>
                    <a:pt x="905522" y="72104"/>
                  </a:cubicBezTo>
                  <a:cubicBezTo>
                    <a:pt x="899903" y="76010"/>
                    <a:pt x="894283" y="79915"/>
                    <a:pt x="888663" y="83820"/>
                  </a:cubicBezTo>
                  <a:cubicBezTo>
                    <a:pt x="905141" y="71247"/>
                    <a:pt x="921620" y="58674"/>
                    <a:pt x="938003" y="46101"/>
                  </a:cubicBezTo>
                  <a:cubicBezTo>
                    <a:pt x="938479" y="45720"/>
                    <a:pt x="939050" y="45339"/>
                    <a:pt x="939527" y="44958"/>
                  </a:cubicBezTo>
                  <a:cubicBezTo>
                    <a:pt x="949718" y="37148"/>
                    <a:pt x="955148" y="24479"/>
                    <a:pt x="948099" y="12383"/>
                  </a:cubicBezTo>
                  <a:cubicBezTo>
                    <a:pt x="942003" y="2000"/>
                    <a:pt x="926096" y="-3619"/>
                    <a:pt x="915524" y="3810"/>
                  </a:cubicBezTo>
                  <a:cubicBezTo>
                    <a:pt x="885901" y="24575"/>
                    <a:pt x="856373" y="45339"/>
                    <a:pt x="826751" y="66104"/>
                  </a:cubicBezTo>
                  <a:cubicBezTo>
                    <a:pt x="780173" y="98774"/>
                    <a:pt x="733501" y="131445"/>
                    <a:pt x="686924" y="164116"/>
                  </a:cubicBezTo>
                  <a:cubicBezTo>
                    <a:pt x="706355" y="148781"/>
                    <a:pt x="725786" y="133350"/>
                    <a:pt x="745121" y="118015"/>
                  </a:cubicBezTo>
                  <a:cubicBezTo>
                    <a:pt x="766648" y="100965"/>
                    <a:pt x="788079" y="83915"/>
                    <a:pt x="809606" y="66961"/>
                  </a:cubicBezTo>
                  <a:cubicBezTo>
                    <a:pt x="819893" y="58865"/>
                    <a:pt x="830942" y="51245"/>
                    <a:pt x="840657" y="42386"/>
                  </a:cubicBezTo>
                  <a:cubicBezTo>
                    <a:pt x="841133" y="42005"/>
                    <a:pt x="841610" y="41624"/>
                    <a:pt x="842086" y="41243"/>
                  </a:cubicBezTo>
                  <a:cubicBezTo>
                    <a:pt x="863136" y="24575"/>
                    <a:pt x="835228" y="-11811"/>
                    <a:pt x="813225" y="3810"/>
                  </a:cubicBezTo>
                  <a:cubicBezTo>
                    <a:pt x="787603" y="22003"/>
                    <a:pt x="761981" y="40196"/>
                    <a:pt x="736358" y="58484"/>
                  </a:cubicBezTo>
                  <a:cubicBezTo>
                    <a:pt x="730929" y="62389"/>
                    <a:pt x="725500" y="66199"/>
                    <a:pt x="720071" y="70104"/>
                  </a:cubicBezTo>
                  <a:cubicBezTo>
                    <a:pt x="726167" y="65056"/>
                    <a:pt x="732072" y="59912"/>
                    <a:pt x="737787" y="54578"/>
                  </a:cubicBezTo>
                  <a:cubicBezTo>
                    <a:pt x="738168" y="54293"/>
                    <a:pt x="738549" y="54007"/>
                    <a:pt x="738930" y="53626"/>
                  </a:cubicBezTo>
                  <a:cubicBezTo>
                    <a:pt x="759885" y="36862"/>
                    <a:pt x="732263" y="857"/>
                    <a:pt x="710070" y="16193"/>
                  </a:cubicBezTo>
                  <a:cubicBezTo>
                    <a:pt x="694639" y="26861"/>
                    <a:pt x="679208" y="37624"/>
                    <a:pt x="663778" y="48292"/>
                  </a:cubicBezTo>
                  <a:cubicBezTo>
                    <a:pt x="663302" y="46006"/>
                    <a:pt x="662540" y="43815"/>
                    <a:pt x="661206" y="41529"/>
                  </a:cubicBezTo>
                  <a:cubicBezTo>
                    <a:pt x="655015" y="31052"/>
                    <a:pt x="639299" y="25718"/>
                    <a:pt x="628631" y="32957"/>
                  </a:cubicBezTo>
                  <a:cubicBezTo>
                    <a:pt x="607009" y="47816"/>
                    <a:pt x="585292" y="62579"/>
                    <a:pt x="563670" y="77438"/>
                  </a:cubicBezTo>
                  <a:cubicBezTo>
                    <a:pt x="558717" y="64484"/>
                    <a:pt x="542715" y="54388"/>
                    <a:pt x="528713" y="63246"/>
                  </a:cubicBezTo>
                  <a:cubicBezTo>
                    <a:pt x="437273" y="120682"/>
                    <a:pt x="345833" y="178118"/>
                    <a:pt x="254393" y="235553"/>
                  </a:cubicBezTo>
                  <a:cubicBezTo>
                    <a:pt x="241630" y="243554"/>
                    <a:pt x="228771" y="251651"/>
                    <a:pt x="216008" y="259652"/>
                  </a:cubicBezTo>
                  <a:cubicBezTo>
                    <a:pt x="197148" y="271558"/>
                    <a:pt x="204768" y="296609"/>
                    <a:pt x="220389" y="302990"/>
                  </a:cubicBezTo>
                  <a:cubicBezTo>
                    <a:pt x="202101" y="317183"/>
                    <a:pt x="183813" y="331470"/>
                    <a:pt x="165430" y="345662"/>
                  </a:cubicBezTo>
                  <a:cubicBezTo>
                    <a:pt x="148475" y="358807"/>
                    <a:pt x="131616" y="371951"/>
                    <a:pt x="114662" y="385096"/>
                  </a:cubicBezTo>
                  <a:cubicBezTo>
                    <a:pt x="101041" y="395669"/>
                    <a:pt x="107708" y="414433"/>
                    <a:pt x="120091" y="422339"/>
                  </a:cubicBezTo>
                  <a:cubicBezTo>
                    <a:pt x="106851" y="432530"/>
                    <a:pt x="93611" y="442627"/>
                    <a:pt x="80276" y="452819"/>
                  </a:cubicBezTo>
                  <a:cubicBezTo>
                    <a:pt x="70085" y="460629"/>
                    <a:pt x="64655" y="473297"/>
                    <a:pt x="71704" y="485394"/>
                  </a:cubicBezTo>
                  <a:cubicBezTo>
                    <a:pt x="77800" y="495872"/>
                    <a:pt x="93707" y="501301"/>
                    <a:pt x="104279" y="493967"/>
                  </a:cubicBezTo>
                  <a:cubicBezTo>
                    <a:pt x="128854" y="476917"/>
                    <a:pt x="153333" y="459962"/>
                    <a:pt x="177908" y="442913"/>
                  </a:cubicBezTo>
                  <a:cubicBezTo>
                    <a:pt x="158477" y="458438"/>
                    <a:pt x="139046" y="474059"/>
                    <a:pt x="119710" y="489585"/>
                  </a:cubicBezTo>
                  <a:cubicBezTo>
                    <a:pt x="92945" y="511112"/>
                    <a:pt x="63703" y="531305"/>
                    <a:pt x="38462" y="554736"/>
                  </a:cubicBezTo>
                  <a:cubicBezTo>
                    <a:pt x="38081" y="555022"/>
                    <a:pt x="37700" y="555308"/>
                    <a:pt x="37319" y="555689"/>
                  </a:cubicBezTo>
                  <a:cubicBezTo>
                    <a:pt x="16459" y="572453"/>
                    <a:pt x="44081" y="608743"/>
                    <a:pt x="66179" y="593122"/>
                  </a:cubicBezTo>
                  <a:cubicBezTo>
                    <a:pt x="75704" y="586359"/>
                    <a:pt x="85325" y="579501"/>
                    <a:pt x="94850" y="572739"/>
                  </a:cubicBezTo>
                  <a:cubicBezTo>
                    <a:pt x="80372" y="584168"/>
                    <a:pt x="65894" y="595694"/>
                    <a:pt x="51416" y="607124"/>
                  </a:cubicBezTo>
                  <a:cubicBezTo>
                    <a:pt x="41129" y="615220"/>
                    <a:pt x="30080" y="622840"/>
                    <a:pt x="20364" y="631698"/>
                  </a:cubicBezTo>
                  <a:cubicBezTo>
                    <a:pt x="19888" y="632079"/>
                    <a:pt x="19412" y="632460"/>
                    <a:pt x="18935" y="632841"/>
                  </a:cubicBezTo>
                  <a:cubicBezTo>
                    <a:pt x="647" y="647319"/>
                    <a:pt x="19221" y="676466"/>
                    <a:pt x="38938" y="673799"/>
                  </a:cubicBezTo>
                  <a:cubicBezTo>
                    <a:pt x="31604" y="679418"/>
                    <a:pt x="24270" y="684943"/>
                    <a:pt x="16935" y="690563"/>
                  </a:cubicBezTo>
                  <a:cubicBezTo>
                    <a:pt x="16459" y="690944"/>
                    <a:pt x="15887" y="691325"/>
                    <a:pt x="15411" y="691706"/>
                  </a:cubicBezTo>
                  <a:cubicBezTo>
                    <a:pt x="5220" y="699516"/>
                    <a:pt x="-210" y="712184"/>
                    <a:pt x="6839" y="724281"/>
                  </a:cubicBezTo>
                  <a:cubicBezTo>
                    <a:pt x="12935" y="734759"/>
                    <a:pt x="28841" y="740188"/>
                    <a:pt x="39414" y="732854"/>
                  </a:cubicBezTo>
                  <a:cubicBezTo>
                    <a:pt x="72085" y="710089"/>
                    <a:pt x="104756" y="687324"/>
                    <a:pt x="137426" y="664559"/>
                  </a:cubicBezTo>
                  <a:cubicBezTo>
                    <a:pt x="181622" y="633794"/>
                    <a:pt x="225818" y="603028"/>
                    <a:pt x="270014" y="572262"/>
                  </a:cubicBezTo>
                  <a:cubicBezTo>
                    <a:pt x="223151" y="608648"/>
                    <a:pt x="176193" y="644938"/>
                    <a:pt x="129330" y="681323"/>
                  </a:cubicBezTo>
                  <a:cubicBezTo>
                    <a:pt x="102184" y="702374"/>
                    <a:pt x="75038" y="723424"/>
                    <a:pt x="47891" y="744379"/>
                  </a:cubicBezTo>
                  <a:cubicBezTo>
                    <a:pt x="35128" y="754285"/>
                    <a:pt x="21412" y="763619"/>
                    <a:pt x="9220" y="774383"/>
                  </a:cubicBezTo>
                  <a:cubicBezTo>
                    <a:pt x="8648" y="774859"/>
                    <a:pt x="8077" y="775240"/>
                    <a:pt x="7505" y="775716"/>
                  </a:cubicBezTo>
                  <a:cubicBezTo>
                    <a:pt x="-13640" y="792099"/>
                    <a:pt x="14363" y="828770"/>
                    <a:pt x="36366" y="813150"/>
                  </a:cubicBezTo>
                  <a:cubicBezTo>
                    <a:pt x="56559" y="798767"/>
                    <a:pt x="76847" y="784384"/>
                    <a:pt x="97040" y="770001"/>
                  </a:cubicBezTo>
                  <a:cubicBezTo>
                    <a:pt x="69418" y="791337"/>
                    <a:pt x="41700" y="812578"/>
                    <a:pt x="14078" y="833914"/>
                  </a:cubicBezTo>
                  <a:cubicBezTo>
                    <a:pt x="13506" y="834390"/>
                    <a:pt x="12935" y="834771"/>
                    <a:pt x="12363" y="835247"/>
                  </a:cubicBezTo>
                  <a:cubicBezTo>
                    <a:pt x="2171" y="843058"/>
                    <a:pt x="-3258" y="855726"/>
                    <a:pt x="3791" y="867823"/>
                  </a:cubicBezTo>
                  <a:cubicBezTo>
                    <a:pt x="9791" y="878110"/>
                    <a:pt x="25508" y="883730"/>
                    <a:pt x="36080" y="876491"/>
                  </a:cubicBezTo>
                  <a:cubicBezTo>
                    <a:pt x="32461" y="879253"/>
                    <a:pt x="28841" y="881920"/>
                    <a:pt x="25317" y="884682"/>
                  </a:cubicBezTo>
                  <a:cubicBezTo>
                    <a:pt x="24650" y="885159"/>
                    <a:pt x="24079" y="885635"/>
                    <a:pt x="23412" y="886111"/>
                  </a:cubicBezTo>
                  <a:cubicBezTo>
                    <a:pt x="13220" y="893921"/>
                    <a:pt x="7791" y="906590"/>
                    <a:pt x="14840" y="918686"/>
                  </a:cubicBezTo>
                  <a:cubicBezTo>
                    <a:pt x="20936" y="929069"/>
                    <a:pt x="36842" y="934688"/>
                    <a:pt x="47415" y="927259"/>
                  </a:cubicBezTo>
                  <a:cubicBezTo>
                    <a:pt x="49701" y="925640"/>
                    <a:pt x="51892" y="924116"/>
                    <a:pt x="54178" y="922496"/>
                  </a:cubicBezTo>
                  <a:cubicBezTo>
                    <a:pt x="48177" y="926973"/>
                    <a:pt x="42176" y="931450"/>
                    <a:pt x="36176" y="936022"/>
                  </a:cubicBezTo>
                  <a:cubicBezTo>
                    <a:pt x="35509" y="936498"/>
                    <a:pt x="34842" y="936975"/>
                    <a:pt x="34271" y="937451"/>
                  </a:cubicBezTo>
                  <a:cubicBezTo>
                    <a:pt x="23984" y="945166"/>
                    <a:pt x="18745" y="958025"/>
                    <a:pt x="25698" y="970026"/>
                  </a:cubicBezTo>
                  <a:cubicBezTo>
                    <a:pt x="31794" y="980504"/>
                    <a:pt x="47701" y="985933"/>
                    <a:pt x="58274" y="978599"/>
                  </a:cubicBezTo>
                  <a:cubicBezTo>
                    <a:pt x="99898" y="949643"/>
                    <a:pt x="141617" y="920592"/>
                    <a:pt x="183241" y="891635"/>
                  </a:cubicBezTo>
                  <a:cubicBezTo>
                    <a:pt x="229057" y="859727"/>
                    <a:pt x="274967" y="827818"/>
                    <a:pt x="320783" y="795909"/>
                  </a:cubicBezTo>
                  <a:cubicBezTo>
                    <a:pt x="282016" y="825151"/>
                    <a:pt x="243345" y="854488"/>
                    <a:pt x="204578" y="883730"/>
                  </a:cubicBezTo>
                  <a:cubicBezTo>
                    <a:pt x="154476" y="921544"/>
                    <a:pt x="104375" y="959358"/>
                    <a:pt x="54368" y="997268"/>
                  </a:cubicBezTo>
                  <a:cubicBezTo>
                    <a:pt x="53702" y="997744"/>
                    <a:pt x="53035" y="998316"/>
                    <a:pt x="52368" y="998792"/>
                  </a:cubicBezTo>
                  <a:cubicBezTo>
                    <a:pt x="42081" y="1006507"/>
                    <a:pt x="36747" y="1019366"/>
                    <a:pt x="43796" y="1031367"/>
                  </a:cubicBezTo>
                  <a:cubicBezTo>
                    <a:pt x="49891" y="1041845"/>
                    <a:pt x="65798" y="1047274"/>
                    <a:pt x="76371" y="1039940"/>
                  </a:cubicBezTo>
                  <a:cubicBezTo>
                    <a:pt x="96659" y="1025843"/>
                    <a:pt x="116948" y="1011746"/>
                    <a:pt x="137236" y="997649"/>
                  </a:cubicBezTo>
                  <a:cubicBezTo>
                    <a:pt x="115900" y="1013460"/>
                    <a:pt x="94469" y="1029367"/>
                    <a:pt x="73133" y="1045274"/>
                  </a:cubicBezTo>
                  <a:cubicBezTo>
                    <a:pt x="72371" y="1045845"/>
                    <a:pt x="71704" y="1046321"/>
                    <a:pt x="70942" y="1046893"/>
                  </a:cubicBezTo>
                  <a:cubicBezTo>
                    <a:pt x="60655" y="1054513"/>
                    <a:pt x="55416" y="1067467"/>
                    <a:pt x="62370" y="1079469"/>
                  </a:cubicBezTo>
                  <a:cubicBezTo>
                    <a:pt x="68465" y="1089946"/>
                    <a:pt x="84372" y="1095375"/>
                    <a:pt x="94945" y="1088041"/>
                  </a:cubicBezTo>
                  <a:cubicBezTo>
                    <a:pt x="139236" y="1057180"/>
                    <a:pt x="183623" y="1026319"/>
                    <a:pt x="227914" y="995458"/>
                  </a:cubicBezTo>
                  <a:cubicBezTo>
                    <a:pt x="233915" y="991267"/>
                    <a:pt x="239915" y="987076"/>
                    <a:pt x="245916" y="982885"/>
                  </a:cubicBezTo>
                  <a:cubicBezTo>
                    <a:pt x="213150" y="1007364"/>
                    <a:pt x="180384" y="1031748"/>
                    <a:pt x="147618" y="1056227"/>
                  </a:cubicBezTo>
                  <a:cubicBezTo>
                    <a:pt x="130568" y="1068896"/>
                    <a:pt x="113519" y="1081564"/>
                    <a:pt x="96469" y="1094327"/>
                  </a:cubicBezTo>
                  <a:cubicBezTo>
                    <a:pt x="95707" y="1094899"/>
                    <a:pt x="95040" y="1095375"/>
                    <a:pt x="94278" y="1095947"/>
                  </a:cubicBezTo>
                  <a:cubicBezTo>
                    <a:pt x="83991" y="1103662"/>
                    <a:pt x="78753" y="1116521"/>
                    <a:pt x="85706" y="1128522"/>
                  </a:cubicBezTo>
                  <a:cubicBezTo>
                    <a:pt x="91802" y="1139000"/>
                    <a:pt x="107708" y="1144429"/>
                    <a:pt x="118281" y="1137095"/>
                  </a:cubicBezTo>
                  <a:cubicBezTo>
                    <a:pt x="130473" y="1128618"/>
                    <a:pt x="142570" y="1120235"/>
                    <a:pt x="154762" y="1111758"/>
                  </a:cubicBezTo>
                  <a:cubicBezTo>
                    <a:pt x="187623" y="1088898"/>
                    <a:pt x="220484" y="1066038"/>
                    <a:pt x="253250" y="1043273"/>
                  </a:cubicBezTo>
                  <a:cubicBezTo>
                    <a:pt x="274015" y="1028795"/>
                    <a:pt x="294875" y="1014318"/>
                    <a:pt x="315639" y="999839"/>
                  </a:cubicBezTo>
                  <a:cubicBezTo>
                    <a:pt x="305638" y="1007364"/>
                    <a:pt x="295541" y="1014794"/>
                    <a:pt x="285540" y="1022318"/>
                  </a:cubicBezTo>
                  <a:cubicBezTo>
                    <a:pt x="249059" y="1049560"/>
                    <a:pt x="212674" y="1076706"/>
                    <a:pt x="176193" y="1103948"/>
                  </a:cubicBezTo>
                  <a:cubicBezTo>
                    <a:pt x="163334" y="1113568"/>
                    <a:pt x="150476" y="1123093"/>
                    <a:pt x="137617" y="1132713"/>
                  </a:cubicBezTo>
                  <a:cubicBezTo>
                    <a:pt x="137141" y="1132999"/>
                    <a:pt x="136760" y="1133380"/>
                    <a:pt x="136283" y="1133666"/>
                  </a:cubicBezTo>
                  <a:cubicBezTo>
                    <a:pt x="132283" y="1136619"/>
                    <a:pt x="128282" y="1139571"/>
                    <a:pt x="124282" y="1142619"/>
                  </a:cubicBezTo>
                  <a:cubicBezTo>
                    <a:pt x="123520" y="1143191"/>
                    <a:pt x="122758" y="1143762"/>
                    <a:pt x="121996" y="1144334"/>
                  </a:cubicBezTo>
                  <a:cubicBezTo>
                    <a:pt x="111709" y="1152049"/>
                    <a:pt x="106470" y="1164908"/>
                    <a:pt x="113423" y="1176909"/>
                  </a:cubicBezTo>
                  <a:cubicBezTo>
                    <a:pt x="119520" y="1187292"/>
                    <a:pt x="135426" y="1192911"/>
                    <a:pt x="145999" y="1185482"/>
                  </a:cubicBezTo>
                  <a:cubicBezTo>
                    <a:pt x="158191" y="1176909"/>
                    <a:pt x="170383" y="1168337"/>
                    <a:pt x="182575" y="1159764"/>
                  </a:cubicBezTo>
                  <a:cubicBezTo>
                    <a:pt x="215722" y="1136428"/>
                    <a:pt x="248964" y="1112996"/>
                    <a:pt x="282111" y="1089660"/>
                  </a:cubicBezTo>
                  <a:cubicBezTo>
                    <a:pt x="284207" y="1088136"/>
                    <a:pt x="286397" y="1086708"/>
                    <a:pt x="288493" y="1085184"/>
                  </a:cubicBezTo>
                  <a:cubicBezTo>
                    <a:pt x="261156" y="1105758"/>
                    <a:pt x="233820" y="1126331"/>
                    <a:pt x="206483" y="1146810"/>
                  </a:cubicBezTo>
                  <a:cubicBezTo>
                    <a:pt x="189052" y="1159955"/>
                    <a:pt x="171621" y="1173004"/>
                    <a:pt x="154190" y="1186148"/>
                  </a:cubicBezTo>
                  <a:cubicBezTo>
                    <a:pt x="153428" y="1186720"/>
                    <a:pt x="152666" y="1187292"/>
                    <a:pt x="151904" y="1187863"/>
                  </a:cubicBezTo>
                  <a:cubicBezTo>
                    <a:pt x="141617" y="1195578"/>
                    <a:pt x="136379" y="1208437"/>
                    <a:pt x="143332" y="1220438"/>
                  </a:cubicBezTo>
                  <a:cubicBezTo>
                    <a:pt x="149333" y="1230726"/>
                    <a:pt x="165049" y="1236250"/>
                    <a:pt x="175622" y="1229106"/>
                  </a:cubicBezTo>
                  <a:cubicBezTo>
                    <a:pt x="168954" y="1236726"/>
                    <a:pt x="166478" y="1247109"/>
                    <a:pt x="172193" y="1256824"/>
                  </a:cubicBezTo>
                  <a:cubicBezTo>
                    <a:pt x="178289" y="1267302"/>
                    <a:pt x="194100" y="1272731"/>
                    <a:pt x="204768" y="1265396"/>
                  </a:cubicBezTo>
                  <a:cubicBezTo>
                    <a:pt x="213817" y="1259205"/>
                    <a:pt x="222866" y="1252919"/>
                    <a:pt x="231914" y="1246727"/>
                  </a:cubicBezTo>
                  <a:cubicBezTo>
                    <a:pt x="221246" y="1254538"/>
                    <a:pt x="210483" y="1262348"/>
                    <a:pt x="199910" y="1270159"/>
                  </a:cubicBezTo>
                  <a:cubicBezTo>
                    <a:pt x="199148" y="1270730"/>
                    <a:pt x="198291" y="1271302"/>
                    <a:pt x="197529" y="1271873"/>
                  </a:cubicBezTo>
                  <a:cubicBezTo>
                    <a:pt x="187147" y="1279494"/>
                    <a:pt x="182003" y="1292543"/>
                    <a:pt x="188957" y="1304449"/>
                  </a:cubicBezTo>
                  <a:cubicBezTo>
                    <a:pt x="195053" y="1314927"/>
                    <a:pt x="210864" y="1320356"/>
                    <a:pt x="221532" y="1313021"/>
                  </a:cubicBezTo>
                  <a:cubicBezTo>
                    <a:pt x="226104" y="1309878"/>
                    <a:pt x="230676" y="1306735"/>
                    <a:pt x="235153" y="1303592"/>
                  </a:cubicBezTo>
                  <a:cubicBezTo>
                    <a:pt x="232676" y="1309878"/>
                    <a:pt x="232581" y="1316927"/>
                    <a:pt x="236582" y="1323594"/>
                  </a:cubicBezTo>
                  <a:cubicBezTo>
                    <a:pt x="242773" y="1334072"/>
                    <a:pt x="258489" y="1339406"/>
                    <a:pt x="269157" y="1332167"/>
                  </a:cubicBezTo>
                  <a:cubicBezTo>
                    <a:pt x="281635" y="1323594"/>
                    <a:pt x="294208" y="1315117"/>
                    <a:pt x="306686" y="1306544"/>
                  </a:cubicBezTo>
                  <a:cubicBezTo>
                    <a:pt x="332403" y="1289019"/>
                    <a:pt x="358216" y="1271493"/>
                    <a:pt x="383933" y="1253871"/>
                  </a:cubicBezTo>
                  <a:cubicBezTo>
                    <a:pt x="369646" y="1264253"/>
                    <a:pt x="355358" y="1274636"/>
                    <a:pt x="341071" y="1285018"/>
                  </a:cubicBezTo>
                  <a:cubicBezTo>
                    <a:pt x="323354" y="1297877"/>
                    <a:pt x="305543" y="1310640"/>
                    <a:pt x="287921" y="1323689"/>
                  </a:cubicBezTo>
                  <a:cubicBezTo>
                    <a:pt x="287159" y="1324261"/>
                    <a:pt x="286397" y="1324833"/>
                    <a:pt x="285635" y="1325404"/>
                  </a:cubicBezTo>
                  <a:cubicBezTo>
                    <a:pt x="275253" y="1332929"/>
                    <a:pt x="270110" y="1346073"/>
                    <a:pt x="277063" y="1357979"/>
                  </a:cubicBezTo>
                  <a:cubicBezTo>
                    <a:pt x="283254" y="1368552"/>
                    <a:pt x="298970" y="1373791"/>
                    <a:pt x="309638" y="1366552"/>
                  </a:cubicBezTo>
                  <a:cubicBezTo>
                    <a:pt x="314115" y="1363504"/>
                    <a:pt x="318592" y="1360456"/>
                    <a:pt x="323069" y="1357408"/>
                  </a:cubicBezTo>
                  <a:cubicBezTo>
                    <a:pt x="314496" y="1365123"/>
                    <a:pt x="310877" y="1376934"/>
                    <a:pt x="317163" y="1387793"/>
                  </a:cubicBezTo>
                  <a:cubicBezTo>
                    <a:pt x="323354" y="1398366"/>
                    <a:pt x="339071" y="1403604"/>
                    <a:pt x="349739" y="1396365"/>
                  </a:cubicBezTo>
                  <a:cubicBezTo>
                    <a:pt x="361931" y="1388078"/>
                    <a:pt x="374218" y="1379887"/>
                    <a:pt x="386410" y="1371600"/>
                  </a:cubicBezTo>
                  <a:cubicBezTo>
                    <a:pt x="419843" y="1348931"/>
                    <a:pt x="453371" y="1326356"/>
                    <a:pt x="486803" y="1303687"/>
                  </a:cubicBezTo>
                  <a:cubicBezTo>
                    <a:pt x="536048" y="1270350"/>
                    <a:pt x="585387" y="1237107"/>
                    <a:pt x="634631" y="1203770"/>
                  </a:cubicBezTo>
                  <a:cubicBezTo>
                    <a:pt x="661682" y="1185482"/>
                    <a:pt x="688829" y="1167098"/>
                    <a:pt x="715975" y="1148810"/>
                  </a:cubicBezTo>
                  <a:cubicBezTo>
                    <a:pt x="709688" y="1153478"/>
                    <a:pt x="703402" y="1158050"/>
                    <a:pt x="697020" y="1162717"/>
                  </a:cubicBezTo>
                  <a:cubicBezTo>
                    <a:pt x="646823" y="1199579"/>
                    <a:pt x="596627" y="1236441"/>
                    <a:pt x="546335" y="1273302"/>
                  </a:cubicBezTo>
                  <a:cubicBezTo>
                    <a:pt x="510235" y="1299782"/>
                    <a:pt x="474135" y="1326356"/>
                    <a:pt x="438035" y="1352836"/>
                  </a:cubicBezTo>
                  <a:cubicBezTo>
                    <a:pt x="420890" y="1365409"/>
                    <a:pt x="403745" y="1377887"/>
                    <a:pt x="386696" y="1390555"/>
                  </a:cubicBezTo>
                  <a:cubicBezTo>
                    <a:pt x="385934" y="1391127"/>
                    <a:pt x="385267" y="1391603"/>
                    <a:pt x="384505" y="1392174"/>
                  </a:cubicBezTo>
                  <a:cubicBezTo>
                    <a:pt x="374123" y="1399794"/>
                    <a:pt x="368979" y="1412844"/>
                    <a:pt x="375932" y="1424750"/>
                  </a:cubicBezTo>
                  <a:cubicBezTo>
                    <a:pt x="382124" y="1435322"/>
                    <a:pt x="397840" y="1440561"/>
                    <a:pt x="408508" y="1433322"/>
                  </a:cubicBezTo>
                  <a:cubicBezTo>
                    <a:pt x="437464" y="1413605"/>
                    <a:pt x="466325" y="1393984"/>
                    <a:pt x="495281" y="1374267"/>
                  </a:cubicBezTo>
                  <a:cubicBezTo>
                    <a:pt x="475754" y="1388460"/>
                    <a:pt x="456133" y="1402652"/>
                    <a:pt x="436702" y="1417035"/>
                  </a:cubicBezTo>
                  <a:cubicBezTo>
                    <a:pt x="435940" y="1417606"/>
                    <a:pt x="435273" y="1418082"/>
                    <a:pt x="434511" y="1418654"/>
                  </a:cubicBezTo>
                  <a:cubicBezTo>
                    <a:pt x="424129" y="1426178"/>
                    <a:pt x="418985" y="1439323"/>
                    <a:pt x="425939" y="1451229"/>
                  </a:cubicBezTo>
                  <a:cubicBezTo>
                    <a:pt x="432130" y="1461707"/>
                    <a:pt x="447846" y="1467041"/>
                    <a:pt x="458514" y="1459802"/>
                  </a:cubicBezTo>
                  <a:cubicBezTo>
                    <a:pt x="461848" y="1457516"/>
                    <a:pt x="465182" y="1455230"/>
                    <a:pt x="468515" y="1452944"/>
                  </a:cubicBezTo>
                  <a:cubicBezTo>
                    <a:pt x="466610" y="1458754"/>
                    <a:pt x="466991" y="1465231"/>
                    <a:pt x="470516" y="1471327"/>
                  </a:cubicBezTo>
                  <a:cubicBezTo>
                    <a:pt x="476707" y="1481900"/>
                    <a:pt x="492423" y="1487043"/>
                    <a:pt x="503091" y="1479900"/>
                  </a:cubicBezTo>
                  <a:cubicBezTo>
                    <a:pt x="509949" y="1475327"/>
                    <a:pt x="516712" y="1470755"/>
                    <a:pt x="523570" y="1466088"/>
                  </a:cubicBezTo>
                  <a:cubicBezTo>
                    <a:pt x="518617" y="1473422"/>
                    <a:pt x="517379" y="1482567"/>
                    <a:pt x="522332" y="1491139"/>
                  </a:cubicBezTo>
                  <a:cubicBezTo>
                    <a:pt x="528523" y="1501807"/>
                    <a:pt x="544144" y="1506855"/>
                    <a:pt x="554907" y="1499711"/>
                  </a:cubicBezTo>
                  <a:cubicBezTo>
                    <a:pt x="563004" y="1494282"/>
                    <a:pt x="571100" y="1488948"/>
                    <a:pt x="579291" y="1483519"/>
                  </a:cubicBezTo>
                  <a:cubicBezTo>
                    <a:pt x="574338" y="1490853"/>
                    <a:pt x="573100" y="1500093"/>
                    <a:pt x="578053" y="1508570"/>
                  </a:cubicBezTo>
                  <a:cubicBezTo>
                    <a:pt x="584244" y="1519143"/>
                    <a:pt x="599865" y="1524286"/>
                    <a:pt x="610629" y="1517142"/>
                  </a:cubicBezTo>
                  <a:cubicBezTo>
                    <a:pt x="615962" y="1513618"/>
                    <a:pt x="621296" y="1510094"/>
                    <a:pt x="626535" y="1506569"/>
                  </a:cubicBezTo>
                  <a:cubicBezTo>
                    <a:pt x="625773" y="1511427"/>
                    <a:pt x="626535" y="1516666"/>
                    <a:pt x="629393" y="1521524"/>
                  </a:cubicBezTo>
                  <a:cubicBezTo>
                    <a:pt x="635584" y="1532192"/>
                    <a:pt x="651205" y="1537240"/>
                    <a:pt x="661968" y="1530096"/>
                  </a:cubicBezTo>
                  <a:cubicBezTo>
                    <a:pt x="672350" y="1523238"/>
                    <a:pt x="682733" y="1516380"/>
                    <a:pt x="693115" y="1509522"/>
                  </a:cubicBezTo>
                  <a:cubicBezTo>
                    <a:pt x="688733" y="1516666"/>
                    <a:pt x="687686" y="1525429"/>
                    <a:pt x="692448" y="1533620"/>
                  </a:cubicBezTo>
                  <a:cubicBezTo>
                    <a:pt x="698735" y="1544384"/>
                    <a:pt x="714165" y="1549146"/>
                    <a:pt x="725024" y="1542193"/>
                  </a:cubicBezTo>
                  <a:cubicBezTo>
                    <a:pt x="761028" y="1518857"/>
                    <a:pt x="797033" y="1495520"/>
                    <a:pt x="833037" y="1472184"/>
                  </a:cubicBezTo>
                  <a:cubicBezTo>
                    <a:pt x="854278" y="1458468"/>
                    <a:pt x="875519" y="1444657"/>
                    <a:pt x="896664" y="1430941"/>
                  </a:cubicBezTo>
                  <a:cubicBezTo>
                    <a:pt x="857802" y="1458659"/>
                    <a:pt x="818654" y="1485995"/>
                    <a:pt x="779983" y="1514094"/>
                  </a:cubicBezTo>
                  <a:cubicBezTo>
                    <a:pt x="779412" y="1514475"/>
                    <a:pt x="778840" y="1514952"/>
                    <a:pt x="778173" y="1515333"/>
                  </a:cubicBezTo>
                  <a:cubicBezTo>
                    <a:pt x="767696" y="1522762"/>
                    <a:pt x="762743" y="1536097"/>
                    <a:pt x="769601" y="1547908"/>
                  </a:cubicBezTo>
                  <a:cubicBezTo>
                    <a:pt x="775887" y="1558671"/>
                    <a:pt x="791318" y="1563434"/>
                    <a:pt x="802176" y="1556480"/>
                  </a:cubicBezTo>
                  <a:cubicBezTo>
                    <a:pt x="835228" y="1535144"/>
                    <a:pt x="868184" y="1513713"/>
                    <a:pt x="901236" y="1492377"/>
                  </a:cubicBezTo>
                  <a:cubicBezTo>
                    <a:pt x="905999" y="1489329"/>
                    <a:pt x="910761" y="1486186"/>
                    <a:pt x="915524" y="1483138"/>
                  </a:cubicBezTo>
                  <a:cubicBezTo>
                    <a:pt x="901046" y="1493425"/>
                    <a:pt x="886472" y="1503807"/>
                    <a:pt x="872090" y="1514285"/>
                  </a:cubicBezTo>
                  <a:cubicBezTo>
                    <a:pt x="871613" y="1514666"/>
                    <a:pt x="871042" y="1515047"/>
                    <a:pt x="870471" y="1515428"/>
                  </a:cubicBezTo>
                  <a:cubicBezTo>
                    <a:pt x="859993" y="1522857"/>
                    <a:pt x="855040" y="1536192"/>
                    <a:pt x="861898" y="1548003"/>
                  </a:cubicBezTo>
                  <a:cubicBezTo>
                    <a:pt x="868184" y="1558767"/>
                    <a:pt x="883615" y="1563529"/>
                    <a:pt x="894473" y="1556576"/>
                  </a:cubicBezTo>
                  <a:cubicBezTo>
                    <a:pt x="924001" y="1537621"/>
                    <a:pt x="953529" y="1518666"/>
                    <a:pt x="982961" y="1499711"/>
                  </a:cubicBezTo>
                  <a:cubicBezTo>
                    <a:pt x="1015727" y="1478661"/>
                    <a:pt x="1048493" y="1457516"/>
                    <a:pt x="1081259" y="1436466"/>
                  </a:cubicBezTo>
                  <a:cubicBezTo>
                    <a:pt x="1077163" y="1439418"/>
                    <a:pt x="1073067" y="1442371"/>
                    <a:pt x="1068971" y="1445324"/>
                  </a:cubicBezTo>
                  <a:cubicBezTo>
                    <a:pt x="1037253" y="1468374"/>
                    <a:pt x="1005345" y="1491139"/>
                    <a:pt x="973912" y="1514380"/>
                  </a:cubicBezTo>
                  <a:cubicBezTo>
                    <a:pt x="973436" y="1514761"/>
                    <a:pt x="972959" y="1515047"/>
                    <a:pt x="972483" y="1515428"/>
                  </a:cubicBezTo>
                  <a:cubicBezTo>
                    <a:pt x="962101" y="1522952"/>
                    <a:pt x="956957" y="1536097"/>
                    <a:pt x="963911" y="1548003"/>
                  </a:cubicBezTo>
                  <a:cubicBezTo>
                    <a:pt x="970197" y="1558767"/>
                    <a:pt x="985628" y="1563529"/>
                    <a:pt x="996486" y="1556576"/>
                  </a:cubicBezTo>
                  <a:cubicBezTo>
                    <a:pt x="1021537" y="1540288"/>
                    <a:pt x="1046588" y="1524095"/>
                    <a:pt x="1071638" y="1507808"/>
                  </a:cubicBezTo>
                  <a:cubicBezTo>
                    <a:pt x="1071829" y="1507712"/>
                    <a:pt x="1072020" y="1507617"/>
                    <a:pt x="1072210" y="1507427"/>
                  </a:cubicBezTo>
                  <a:cubicBezTo>
                    <a:pt x="1067257" y="1514761"/>
                    <a:pt x="1066019" y="1523810"/>
                    <a:pt x="1070972" y="1532382"/>
                  </a:cubicBezTo>
                  <a:cubicBezTo>
                    <a:pt x="1077354" y="1543241"/>
                    <a:pt x="1092593" y="1547718"/>
                    <a:pt x="1103547" y="1540955"/>
                  </a:cubicBezTo>
                  <a:cubicBezTo>
                    <a:pt x="1137932" y="1519428"/>
                    <a:pt x="1172318" y="1497997"/>
                    <a:pt x="1206798" y="1476470"/>
                  </a:cubicBezTo>
                  <a:cubicBezTo>
                    <a:pt x="1202131" y="1483710"/>
                    <a:pt x="1200893" y="1492568"/>
                    <a:pt x="1205846" y="1501045"/>
                  </a:cubicBezTo>
                  <a:cubicBezTo>
                    <a:pt x="1212418" y="1512380"/>
                    <a:pt x="1227182" y="1515904"/>
                    <a:pt x="1238421" y="1509618"/>
                  </a:cubicBezTo>
                  <a:cubicBezTo>
                    <a:pt x="1336910" y="1454468"/>
                    <a:pt x="1435303" y="1399413"/>
                    <a:pt x="1533791" y="1344263"/>
                  </a:cubicBezTo>
                  <a:cubicBezTo>
                    <a:pt x="1547888" y="1336358"/>
                    <a:pt x="1561985" y="1328452"/>
                    <a:pt x="1576082" y="1320546"/>
                  </a:cubicBezTo>
                  <a:cubicBezTo>
                    <a:pt x="1602848" y="1305592"/>
                    <a:pt x="1578845" y="1264444"/>
                    <a:pt x="1552080" y="1279398"/>
                  </a:cubicBezTo>
                  <a:cubicBezTo>
                    <a:pt x="1549603" y="1280827"/>
                    <a:pt x="1547126" y="1282160"/>
                    <a:pt x="1544555" y="1283589"/>
                  </a:cubicBezTo>
                  <a:cubicBezTo>
                    <a:pt x="1578559" y="1258538"/>
                    <a:pt x="1612563" y="1233393"/>
                    <a:pt x="1646567" y="1208342"/>
                  </a:cubicBezTo>
                  <a:cubicBezTo>
                    <a:pt x="1665617" y="1194245"/>
                    <a:pt x="1684763" y="1180148"/>
                    <a:pt x="1703813" y="1166051"/>
                  </a:cubicBezTo>
                  <a:cubicBezTo>
                    <a:pt x="1714100" y="1158431"/>
                    <a:pt x="1719338" y="1145381"/>
                    <a:pt x="1712385" y="1133475"/>
                  </a:cubicBezTo>
                  <a:cubicBezTo>
                    <a:pt x="1706004" y="1122617"/>
                    <a:pt x="1690763" y="1118140"/>
                    <a:pt x="1679810" y="1124903"/>
                  </a:cubicBezTo>
                  <a:cubicBezTo>
                    <a:pt x="1663331" y="1135190"/>
                    <a:pt x="1646853" y="1145477"/>
                    <a:pt x="1630470" y="1155764"/>
                  </a:cubicBezTo>
                  <a:cubicBezTo>
                    <a:pt x="1645234" y="1145001"/>
                    <a:pt x="1659998" y="1134142"/>
                    <a:pt x="1674762" y="1123379"/>
                  </a:cubicBezTo>
                  <a:cubicBezTo>
                    <a:pt x="1701717" y="1103662"/>
                    <a:pt x="1728673" y="1084041"/>
                    <a:pt x="1755533" y="1064324"/>
                  </a:cubicBezTo>
                  <a:cubicBezTo>
                    <a:pt x="1765916" y="1056704"/>
                    <a:pt x="1771059" y="1043654"/>
                    <a:pt x="1764106" y="1031748"/>
                  </a:cubicBezTo>
                  <a:cubicBezTo>
                    <a:pt x="1757820" y="1020985"/>
                    <a:pt x="1742389" y="1016222"/>
                    <a:pt x="1731530" y="1023176"/>
                  </a:cubicBezTo>
                  <a:cubicBezTo>
                    <a:pt x="1729721" y="1024319"/>
                    <a:pt x="1727911" y="1025462"/>
                    <a:pt x="1726196" y="1026605"/>
                  </a:cubicBezTo>
                  <a:cubicBezTo>
                    <a:pt x="1744484" y="1013365"/>
                    <a:pt x="1762772" y="1000125"/>
                    <a:pt x="1780870" y="986790"/>
                  </a:cubicBezTo>
                  <a:cubicBezTo>
                    <a:pt x="1781346" y="986409"/>
                    <a:pt x="1781822" y="986123"/>
                    <a:pt x="1782299" y="985743"/>
                  </a:cubicBezTo>
                  <a:cubicBezTo>
                    <a:pt x="1792681" y="978218"/>
                    <a:pt x="1797824" y="965073"/>
                    <a:pt x="1790871" y="953167"/>
                  </a:cubicBezTo>
                  <a:cubicBezTo>
                    <a:pt x="1784585" y="942404"/>
                    <a:pt x="1769154" y="937641"/>
                    <a:pt x="1758296" y="944594"/>
                  </a:cubicBezTo>
                  <a:cubicBezTo>
                    <a:pt x="1737246" y="958120"/>
                    <a:pt x="1716290" y="971645"/>
                    <a:pt x="1695240" y="985171"/>
                  </a:cubicBezTo>
                  <a:cubicBezTo>
                    <a:pt x="1729149" y="961073"/>
                    <a:pt x="1763154" y="937165"/>
                    <a:pt x="1796777" y="912686"/>
                  </a:cubicBezTo>
                  <a:cubicBezTo>
                    <a:pt x="1797253" y="912305"/>
                    <a:pt x="1797824" y="911924"/>
                    <a:pt x="1798396" y="911543"/>
                  </a:cubicBezTo>
                  <a:cubicBezTo>
                    <a:pt x="1808873" y="904113"/>
                    <a:pt x="1813826" y="890778"/>
                    <a:pt x="1806968" y="878967"/>
                  </a:cubicBezTo>
                  <a:cubicBezTo>
                    <a:pt x="1800682" y="868204"/>
                    <a:pt x="1785251" y="863442"/>
                    <a:pt x="1774393" y="870395"/>
                  </a:cubicBezTo>
                  <a:cubicBezTo>
                    <a:pt x="1741341" y="891731"/>
                    <a:pt x="1708385" y="913162"/>
                    <a:pt x="1675333" y="934498"/>
                  </a:cubicBezTo>
                  <a:cubicBezTo>
                    <a:pt x="1674571" y="934974"/>
                    <a:pt x="1673904" y="935451"/>
                    <a:pt x="1673142" y="935927"/>
                  </a:cubicBezTo>
                  <a:cubicBezTo>
                    <a:pt x="1676666" y="933450"/>
                    <a:pt x="1680096" y="930974"/>
                    <a:pt x="1683620" y="928497"/>
                  </a:cubicBezTo>
                  <a:cubicBezTo>
                    <a:pt x="1724672" y="899827"/>
                    <a:pt x="1765630" y="871252"/>
                    <a:pt x="1806016" y="84191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49">
              <a:extLst>
                <a:ext uri="{FF2B5EF4-FFF2-40B4-BE49-F238E27FC236}">
                  <a16:creationId xmlns:a16="http://schemas.microsoft.com/office/drawing/2014/main" id="{B587D0CB-4212-1BF8-A31B-76213462BBB9}"/>
                </a:ext>
              </a:extLst>
            </p:cNvPr>
            <p:cNvSpPr/>
            <p:nvPr/>
          </p:nvSpPr>
          <p:spPr>
            <a:xfrm>
              <a:off x="2986077" y="3396068"/>
              <a:ext cx="1783560" cy="1527991"/>
            </a:xfrm>
            <a:custGeom>
              <a:avLst/>
              <a:gdLst>
                <a:gd name="connsiteX0" fmla="*/ 1771559 w 1783560"/>
                <a:gd name="connsiteY0" fmla="*/ 764121 h 1527991"/>
                <a:gd name="connsiteX1" fmla="*/ 1615540 w 1783560"/>
                <a:gd name="connsiteY1" fmla="*/ 1203509 h 1527991"/>
                <a:gd name="connsiteX2" fmla="*/ 1196344 w 1783560"/>
                <a:gd name="connsiteY2" fmla="*/ 1471924 h 1527991"/>
                <a:gd name="connsiteX3" fmla="*/ 616367 w 1783560"/>
                <a:gd name="connsiteY3" fmla="*/ 1485354 h 1527991"/>
                <a:gd name="connsiteX4" fmla="*/ 190123 w 1783560"/>
                <a:gd name="connsiteY4" fmla="*/ 1239323 h 1527991"/>
                <a:gd name="connsiteX5" fmla="*/ 14006 w 1783560"/>
                <a:gd name="connsiteY5" fmla="*/ 821176 h 1527991"/>
                <a:gd name="connsiteX6" fmla="*/ 128211 w 1783560"/>
                <a:gd name="connsiteY6" fmla="*/ 375025 h 1527991"/>
                <a:gd name="connsiteX7" fmla="*/ 508354 w 1783560"/>
                <a:gd name="connsiteY7" fmla="*/ 81178 h 1527991"/>
                <a:gd name="connsiteX8" fmla="*/ 1083568 w 1783560"/>
                <a:gd name="connsiteY8" fmla="*/ 26600 h 1527991"/>
                <a:gd name="connsiteX9" fmla="*/ 1544959 w 1783560"/>
                <a:gd name="connsiteY9" fmla="*/ 242532 h 1527991"/>
                <a:gd name="connsiteX10" fmla="*/ 1762415 w 1783560"/>
                <a:gd name="connsiteY10" fmla="*/ 648106 h 1527991"/>
                <a:gd name="connsiteX11" fmla="*/ 1771559 w 1783560"/>
                <a:gd name="connsiteY11" fmla="*/ 764121 h 1527991"/>
                <a:gd name="connsiteX12" fmla="*/ 1783465 w 1783560"/>
                <a:gd name="connsiteY12" fmla="*/ 764121 h 1527991"/>
                <a:gd name="connsiteX13" fmla="*/ 1631923 w 1783560"/>
                <a:gd name="connsiteY13" fmla="*/ 320161 h 1527991"/>
                <a:gd name="connsiteX14" fmla="*/ 1217299 w 1783560"/>
                <a:gd name="connsiteY14" fmla="*/ 45174 h 1527991"/>
                <a:gd name="connsiteX15" fmla="*/ 630083 w 1783560"/>
                <a:gd name="connsiteY15" fmla="*/ 31648 h 1527991"/>
                <a:gd name="connsiteX16" fmla="*/ 188028 w 1783560"/>
                <a:gd name="connsiteY16" fmla="*/ 280060 h 1527991"/>
                <a:gd name="connsiteX17" fmla="*/ 2386 w 1783560"/>
                <a:gd name="connsiteY17" fmla="*/ 704971 h 1527991"/>
                <a:gd name="connsiteX18" fmla="*/ 113161 w 1783560"/>
                <a:gd name="connsiteY18" fmla="*/ 1157408 h 1527991"/>
                <a:gd name="connsiteX19" fmla="*/ 487494 w 1783560"/>
                <a:gd name="connsiteY19" fmla="*/ 1457351 h 1527991"/>
                <a:gd name="connsiteX20" fmla="*/ 1065661 w 1783560"/>
                <a:gd name="connsiteY20" fmla="*/ 1513262 h 1527991"/>
                <a:gd name="connsiteX21" fmla="*/ 1544769 w 1783560"/>
                <a:gd name="connsiteY21" fmla="*/ 1295235 h 1527991"/>
                <a:gd name="connsiteX22" fmla="*/ 1774036 w 1783560"/>
                <a:gd name="connsiteY22" fmla="*/ 881374 h 1527991"/>
                <a:gd name="connsiteX23" fmla="*/ 1783561 w 1783560"/>
                <a:gd name="connsiteY23" fmla="*/ 764121 h 1527991"/>
                <a:gd name="connsiteX24" fmla="*/ 1771559 w 1783560"/>
                <a:gd name="connsiteY24" fmla="*/ 764121 h 152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3560" h="1527991">
                  <a:moveTo>
                    <a:pt x="1771559" y="764121"/>
                  </a:moveTo>
                  <a:cubicBezTo>
                    <a:pt x="1771273" y="923951"/>
                    <a:pt x="1716600" y="1079589"/>
                    <a:pt x="1615540" y="1203509"/>
                  </a:cubicBezTo>
                  <a:cubicBezTo>
                    <a:pt x="1508479" y="1334954"/>
                    <a:pt x="1358079" y="1424680"/>
                    <a:pt x="1196344" y="1471924"/>
                  </a:cubicBezTo>
                  <a:cubicBezTo>
                    <a:pt x="1010226" y="1526311"/>
                    <a:pt x="804772" y="1530788"/>
                    <a:pt x="616367" y="1485354"/>
                  </a:cubicBezTo>
                  <a:cubicBezTo>
                    <a:pt x="454252" y="1446206"/>
                    <a:pt x="301661" y="1364768"/>
                    <a:pt x="190123" y="1239323"/>
                  </a:cubicBezTo>
                  <a:cubicBezTo>
                    <a:pt x="87158" y="1123594"/>
                    <a:pt x="25531" y="975481"/>
                    <a:pt x="14006" y="821176"/>
                  </a:cubicBezTo>
                  <a:cubicBezTo>
                    <a:pt x="2195" y="664204"/>
                    <a:pt x="40771" y="506279"/>
                    <a:pt x="128211" y="375025"/>
                  </a:cubicBezTo>
                  <a:cubicBezTo>
                    <a:pt x="218984" y="238722"/>
                    <a:pt x="356239" y="139186"/>
                    <a:pt x="508354" y="81178"/>
                  </a:cubicBezTo>
                  <a:cubicBezTo>
                    <a:pt x="689138" y="12313"/>
                    <a:pt x="893068" y="-3975"/>
                    <a:pt x="1083568" y="26600"/>
                  </a:cubicBezTo>
                  <a:cubicBezTo>
                    <a:pt x="1253685" y="53937"/>
                    <a:pt x="1418277" y="124136"/>
                    <a:pt x="1544959" y="242532"/>
                  </a:cubicBezTo>
                  <a:cubicBezTo>
                    <a:pt x="1659831" y="349879"/>
                    <a:pt x="1737364" y="492754"/>
                    <a:pt x="1762415" y="648106"/>
                  </a:cubicBezTo>
                  <a:cubicBezTo>
                    <a:pt x="1768606" y="686588"/>
                    <a:pt x="1771559" y="725354"/>
                    <a:pt x="1771559" y="764121"/>
                  </a:cubicBezTo>
                  <a:cubicBezTo>
                    <a:pt x="1771559" y="771741"/>
                    <a:pt x="1783465" y="771836"/>
                    <a:pt x="1783465" y="764121"/>
                  </a:cubicBezTo>
                  <a:cubicBezTo>
                    <a:pt x="1783180" y="603720"/>
                    <a:pt x="1730602" y="446843"/>
                    <a:pt x="1631923" y="320161"/>
                  </a:cubicBezTo>
                  <a:cubicBezTo>
                    <a:pt x="1527719" y="186334"/>
                    <a:pt x="1378748" y="93656"/>
                    <a:pt x="1217299" y="45174"/>
                  </a:cubicBezTo>
                  <a:cubicBezTo>
                    <a:pt x="1028990" y="-11405"/>
                    <a:pt x="820964" y="-13595"/>
                    <a:pt x="630083" y="31648"/>
                  </a:cubicBezTo>
                  <a:cubicBezTo>
                    <a:pt x="463300" y="71177"/>
                    <a:pt x="304804" y="153092"/>
                    <a:pt x="188028" y="280060"/>
                  </a:cubicBezTo>
                  <a:cubicBezTo>
                    <a:pt x="80586" y="396837"/>
                    <a:pt x="15054" y="546760"/>
                    <a:pt x="2386" y="704971"/>
                  </a:cubicBezTo>
                  <a:cubicBezTo>
                    <a:pt x="-10283" y="862800"/>
                    <a:pt x="27627" y="1023868"/>
                    <a:pt x="113161" y="1157408"/>
                  </a:cubicBezTo>
                  <a:cubicBezTo>
                    <a:pt x="201553" y="1295426"/>
                    <a:pt x="335856" y="1397438"/>
                    <a:pt x="487494" y="1457351"/>
                  </a:cubicBezTo>
                  <a:cubicBezTo>
                    <a:pt x="669040" y="1528978"/>
                    <a:pt x="873733" y="1543171"/>
                    <a:pt x="1065661" y="1513262"/>
                  </a:cubicBezTo>
                  <a:cubicBezTo>
                    <a:pt x="1241207" y="1485926"/>
                    <a:pt x="1411990" y="1414964"/>
                    <a:pt x="1544769" y="1295235"/>
                  </a:cubicBezTo>
                  <a:cubicBezTo>
                    <a:pt x="1664689" y="1187031"/>
                    <a:pt x="1747842" y="1041203"/>
                    <a:pt x="1774036" y="881374"/>
                  </a:cubicBezTo>
                  <a:cubicBezTo>
                    <a:pt x="1780418" y="842607"/>
                    <a:pt x="1783465" y="803459"/>
                    <a:pt x="1783561" y="764121"/>
                  </a:cubicBezTo>
                  <a:cubicBezTo>
                    <a:pt x="1783561" y="756406"/>
                    <a:pt x="1771654" y="756406"/>
                    <a:pt x="1771559" y="76412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11">
            <a:extLst>
              <a:ext uri="{FF2B5EF4-FFF2-40B4-BE49-F238E27FC236}">
                <a16:creationId xmlns:a16="http://schemas.microsoft.com/office/drawing/2014/main" id="{9E1342EA-9AB8-AE22-836F-13EF75C31AAC}"/>
              </a:ext>
            </a:extLst>
          </p:cNvPr>
          <p:cNvGrpSpPr/>
          <p:nvPr/>
        </p:nvGrpSpPr>
        <p:grpSpPr>
          <a:xfrm>
            <a:off x="5322438" y="3584711"/>
            <a:ext cx="2076250" cy="1512845"/>
            <a:chOff x="5446340" y="1582762"/>
            <a:chExt cx="2132240" cy="1553642"/>
          </a:xfrm>
        </p:grpSpPr>
        <p:sp>
          <p:nvSpPr>
            <p:cNvPr id="17" name="Freeform: Shape 112">
              <a:extLst>
                <a:ext uri="{FF2B5EF4-FFF2-40B4-BE49-F238E27FC236}">
                  <a16:creationId xmlns:a16="http://schemas.microsoft.com/office/drawing/2014/main" id="{98960416-2D75-E4F0-0EF5-8655E8D7C47A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3">
              <a:extLst>
                <a:ext uri="{FF2B5EF4-FFF2-40B4-BE49-F238E27FC236}">
                  <a16:creationId xmlns:a16="http://schemas.microsoft.com/office/drawing/2014/main" id="{D5BBD681-7EA4-9F8D-C79E-96346E280EF4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oup 114">
            <a:extLst>
              <a:ext uri="{FF2B5EF4-FFF2-40B4-BE49-F238E27FC236}">
                <a16:creationId xmlns:a16="http://schemas.microsoft.com/office/drawing/2014/main" id="{844E59EE-7DAD-D6FD-0C99-E679DCC5B379}"/>
              </a:ext>
            </a:extLst>
          </p:cNvPr>
          <p:cNvGrpSpPr/>
          <p:nvPr/>
        </p:nvGrpSpPr>
        <p:grpSpPr>
          <a:xfrm>
            <a:off x="5322438" y="5181474"/>
            <a:ext cx="2076250" cy="1512845"/>
            <a:chOff x="5446340" y="1582762"/>
            <a:chExt cx="2132240" cy="1553642"/>
          </a:xfrm>
        </p:grpSpPr>
        <p:sp>
          <p:nvSpPr>
            <p:cNvPr id="20" name="Freeform: Shape 115">
              <a:extLst>
                <a:ext uri="{FF2B5EF4-FFF2-40B4-BE49-F238E27FC236}">
                  <a16:creationId xmlns:a16="http://schemas.microsoft.com/office/drawing/2014/main" id="{1584DB5D-9B2A-05F0-5B2E-A5E5D199581C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16">
              <a:extLst>
                <a:ext uri="{FF2B5EF4-FFF2-40B4-BE49-F238E27FC236}">
                  <a16:creationId xmlns:a16="http://schemas.microsoft.com/office/drawing/2014/main" id="{EC3F8DAA-28FD-0012-9583-4CB55267F68A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120">
            <a:extLst>
              <a:ext uri="{FF2B5EF4-FFF2-40B4-BE49-F238E27FC236}">
                <a16:creationId xmlns:a16="http://schemas.microsoft.com/office/drawing/2014/main" id="{16E89D3D-2913-52FC-7FA4-546F665955E5}"/>
              </a:ext>
            </a:extLst>
          </p:cNvPr>
          <p:cNvGrpSpPr/>
          <p:nvPr/>
        </p:nvGrpSpPr>
        <p:grpSpPr>
          <a:xfrm>
            <a:off x="8218914" y="4006947"/>
            <a:ext cx="1544448" cy="692088"/>
            <a:chOff x="8110636" y="2399885"/>
            <a:chExt cx="1544448" cy="692088"/>
          </a:xfrm>
        </p:grpSpPr>
        <p:sp>
          <p:nvSpPr>
            <p:cNvPr id="23" name="Freeform: Shape 121">
              <a:extLst>
                <a:ext uri="{FF2B5EF4-FFF2-40B4-BE49-F238E27FC236}">
                  <a16:creationId xmlns:a16="http://schemas.microsoft.com/office/drawing/2014/main" id="{9657C2AD-8F84-32E6-6575-FFE99A24406C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122">
              <a:extLst>
                <a:ext uri="{FF2B5EF4-FFF2-40B4-BE49-F238E27FC236}">
                  <a16:creationId xmlns:a16="http://schemas.microsoft.com/office/drawing/2014/main" id="{68A3787A-5ED4-E1D6-9C5A-06D80C2E768B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148">
            <a:extLst>
              <a:ext uri="{FF2B5EF4-FFF2-40B4-BE49-F238E27FC236}">
                <a16:creationId xmlns:a16="http://schemas.microsoft.com/office/drawing/2014/main" id="{B56E414F-E852-DA6B-DDE5-E81D03256B92}"/>
              </a:ext>
            </a:extLst>
          </p:cNvPr>
          <p:cNvSpPr txBox="1"/>
          <p:nvPr/>
        </p:nvSpPr>
        <p:spPr>
          <a:xfrm>
            <a:off x="5686022" y="2400720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risques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liées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aux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activités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de cultures</a:t>
            </a:r>
          </a:p>
        </p:txBody>
      </p:sp>
      <p:sp>
        <p:nvSpPr>
          <p:cNvPr id="26" name="TextBox 149">
            <a:extLst>
              <a:ext uri="{FF2B5EF4-FFF2-40B4-BE49-F238E27FC236}">
                <a16:creationId xmlns:a16="http://schemas.microsoft.com/office/drawing/2014/main" id="{C70CD870-D2D6-BFE7-87AF-0B70EBECFE04}"/>
              </a:ext>
            </a:extLst>
          </p:cNvPr>
          <p:cNvSpPr txBox="1"/>
          <p:nvPr/>
        </p:nvSpPr>
        <p:spPr>
          <a:xfrm>
            <a:off x="5686022" y="4022130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possibilités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au champs</a:t>
            </a:r>
          </a:p>
        </p:txBody>
      </p:sp>
      <p:sp>
        <p:nvSpPr>
          <p:cNvPr id="27" name="TextBox 150">
            <a:extLst>
              <a:ext uri="{FF2B5EF4-FFF2-40B4-BE49-F238E27FC236}">
                <a16:creationId xmlns:a16="http://schemas.microsoft.com/office/drawing/2014/main" id="{F838C332-445A-2B09-8B15-23A5DC320901}"/>
              </a:ext>
            </a:extLst>
          </p:cNvPr>
          <p:cNvSpPr txBox="1"/>
          <p:nvPr/>
        </p:nvSpPr>
        <p:spPr>
          <a:xfrm>
            <a:off x="5686022" y="5568126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Remise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en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question sur les actions que je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peux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faire pour limiter les impacts </a:t>
            </a:r>
          </a:p>
        </p:txBody>
      </p:sp>
      <p:grpSp>
        <p:nvGrpSpPr>
          <p:cNvPr id="28" name="Group 91">
            <a:extLst>
              <a:ext uri="{FF2B5EF4-FFF2-40B4-BE49-F238E27FC236}">
                <a16:creationId xmlns:a16="http://schemas.microsoft.com/office/drawing/2014/main" id="{15818221-8821-E4BB-8A3E-B986D34C95DD}"/>
              </a:ext>
            </a:extLst>
          </p:cNvPr>
          <p:cNvGrpSpPr/>
          <p:nvPr/>
        </p:nvGrpSpPr>
        <p:grpSpPr>
          <a:xfrm>
            <a:off x="8218914" y="2024963"/>
            <a:ext cx="1544448" cy="692088"/>
            <a:chOff x="8110636" y="1582762"/>
            <a:chExt cx="1544448" cy="692088"/>
          </a:xfrm>
        </p:grpSpPr>
        <p:sp>
          <p:nvSpPr>
            <p:cNvPr id="29" name="Freeform: Shape 43">
              <a:extLst>
                <a:ext uri="{FF2B5EF4-FFF2-40B4-BE49-F238E27FC236}">
                  <a16:creationId xmlns:a16="http://schemas.microsoft.com/office/drawing/2014/main" id="{0ABD94E3-D6F1-0BBE-A24D-C1A2F3926D1F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51">
              <a:extLst>
                <a:ext uri="{FF2B5EF4-FFF2-40B4-BE49-F238E27FC236}">
                  <a16:creationId xmlns:a16="http://schemas.microsoft.com/office/drawing/2014/main" id="{DA4706E1-9253-4D30-9911-507DE301CB33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90">
            <a:extLst>
              <a:ext uri="{FF2B5EF4-FFF2-40B4-BE49-F238E27FC236}">
                <a16:creationId xmlns:a16="http://schemas.microsoft.com/office/drawing/2014/main" id="{798C10A0-473D-BC03-9A5A-5CB11D7DB6E0}"/>
              </a:ext>
            </a:extLst>
          </p:cNvPr>
          <p:cNvGrpSpPr/>
          <p:nvPr/>
        </p:nvGrpSpPr>
        <p:grpSpPr>
          <a:xfrm>
            <a:off x="8218914" y="2771690"/>
            <a:ext cx="1544448" cy="692088"/>
            <a:chOff x="8110636" y="2399885"/>
            <a:chExt cx="1544448" cy="692088"/>
          </a:xfrm>
        </p:grpSpPr>
        <p:sp>
          <p:nvSpPr>
            <p:cNvPr id="32" name="Freeform: Shape 75">
              <a:extLst>
                <a:ext uri="{FF2B5EF4-FFF2-40B4-BE49-F238E27FC236}">
                  <a16:creationId xmlns:a16="http://schemas.microsoft.com/office/drawing/2014/main" id="{6B1C3982-8A2F-95F3-EFEC-6FDF49F76EAC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76">
              <a:extLst>
                <a:ext uri="{FF2B5EF4-FFF2-40B4-BE49-F238E27FC236}">
                  <a16:creationId xmlns:a16="http://schemas.microsoft.com/office/drawing/2014/main" id="{693D2317-7B08-0477-E03F-9FB24D79DC15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TextBox 151">
            <a:extLst>
              <a:ext uri="{FF2B5EF4-FFF2-40B4-BE49-F238E27FC236}">
                <a16:creationId xmlns:a16="http://schemas.microsoft.com/office/drawing/2014/main" id="{6C93EA77-22FF-59AD-EA0F-F623AB0E2DF2}"/>
              </a:ext>
            </a:extLst>
          </p:cNvPr>
          <p:cNvSpPr txBox="1"/>
          <p:nvPr/>
        </p:nvSpPr>
        <p:spPr>
          <a:xfrm>
            <a:off x="8325988" y="2148315"/>
            <a:ext cx="1353068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Mycotoxines</a:t>
            </a:r>
            <a:endParaRPr lang="en-US" sz="16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5" name="TextBox 152">
            <a:extLst>
              <a:ext uri="{FF2B5EF4-FFF2-40B4-BE49-F238E27FC236}">
                <a16:creationId xmlns:a16="http://schemas.microsoft.com/office/drawing/2014/main" id="{D6017903-EA50-FE03-E1D1-860E653AD1DC}"/>
              </a:ext>
            </a:extLst>
          </p:cNvPr>
          <p:cNvSpPr txBox="1"/>
          <p:nvPr/>
        </p:nvSpPr>
        <p:spPr>
          <a:xfrm>
            <a:off x="8392086" y="2881487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Variabilité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du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rendement</a:t>
            </a:r>
            <a:endParaRPr lang="en-US" sz="1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6" name="TextBox 154">
            <a:extLst>
              <a:ext uri="{FF2B5EF4-FFF2-40B4-BE49-F238E27FC236}">
                <a16:creationId xmlns:a16="http://schemas.microsoft.com/office/drawing/2014/main" id="{9EE89B4E-7045-C530-C609-C02B85FB5C5D}"/>
              </a:ext>
            </a:extLst>
          </p:cNvPr>
          <p:cNvSpPr txBox="1"/>
          <p:nvPr/>
        </p:nvSpPr>
        <p:spPr>
          <a:xfrm>
            <a:off x="8392086" y="4113111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Comment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optimiser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superficies?</a:t>
            </a:r>
          </a:p>
        </p:txBody>
      </p:sp>
      <p:grpSp>
        <p:nvGrpSpPr>
          <p:cNvPr id="37" name="Group 126">
            <a:extLst>
              <a:ext uri="{FF2B5EF4-FFF2-40B4-BE49-F238E27FC236}">
                <a16:creationId xmlns:a16="http://schemas.microsoft.com/office/drawing/2014/main" id="{4DD61EC6-1AA0-3D8C-DECC-A87312474544}"/>
              </a:ext>
            </a:extLst>
          </p:cNvPr>
          <p:cNvGrpSpPr/>
          <p:nvPr/>
        </p:nvGrpSpPr>
        <p:grpSpPr>
          <a:xfrm>
            <a:off x="8218914" y="5218489"/>
            <a:ext cx="1544448" cy="692088"/>
            <a:chOff x="8110636" y="1582762"/>
            <a:chExt cx="1544448" cy="692088"/>
          </a:xfrm>
        </p:grpSpPr>
        <p:sp>
          <p:nvSpPr>
            <p:cNvPr id="38" name="Freeform: Shape 130">
              <a:extLst>
                <a:ext uri="{FF2B5EF4-FFF2-40B4-BE49-F238E27FC236}">
                  <a16:creationId xmlns:a16="http://schemas.microsoft.com/office/drawing/2014/main" id="{468CE28F-5D97-6E52-FA41-7BC1BDB09754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31">
              <a:extLst>
                <a:ext uri="{FF2B5EF4-FFF2-40B4-BE49-F238E27FC236}">
                  <a16:creationId xmlns:a16="http://schemas.microsoft.com/office/drawing/2014/main" id="{1E4FE3B4-9858-1D7D-87A6-7D135A40AAA8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127">
            <a:extLst>
              <a:ext uri="{FF2B5EF4-FFF2-40B4-BE49-F238E27FC236}">
                <a16:creationId xmlns:a16="http://schemas.microsoft.com/office/drawing/2014/main" id="{1E2FF001-5547-DB63-4AE5-AC247F9AF0B9}"/>
              </a:ext>
            </a:extLst>
          </p:cNvPr>
          <p:cNvGrpSpPr/>
          <p:nvPr/>
        </p:nvGrpSpPr>
        <p:grpSpPr>
          <a:xfrm>
            <a:off x="8218914" y="5965216"/>
            <a:ext cx="1544448" cy="692088"/>
            <a:chOff x="8110636" y="2399885"/>
            <a:chExt cx="1544448" cy="692088"/>
          </a:xfrm>
        </p:grpSpPr>
        <p:sp>
          <p:nvSpPr>
            <p:cNvPr id="41" name="Freeform: Shape 128">
              <a:extLst>
                <a:ext uri="{FF2B5EF4-FFF2-40B4-BE49-F238E27FC236}">
                  <a16:creationId xmlns:a16="http://schemas.microsoft.com/office/drawing/2014/main" id="{6EE23DDD-4282-345C-1329-C3E08D1931D4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29">
              <a:extLst>
                <a:ext uri="{FF2B5EF4-FFF2-40B4-BE49-F238E27FC236}">
                  <a16:creationId xmlns:a16="http://schemas.microsoft.com/office/drawing/2014/main" id="{AE889201-C740-E533-3B14-174DBAB725DF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TextBox 155">
            <a:extLst>
              <a:ext uri="{FF2B5EF4-FFF2-40B4-BE49-F238E27FC236}">
                <a16:creationId xmlns:a16="http://schemas.microsoft.com/office/drawing/2014/main" id="{0E634E07-0BCE-8F10-1FF6-561AD1969D91}"/>
              </a:ext>
            </a:extLst>
          </p:cNvPr>
          <p:cNvSpPr txBox="1"/>
          <p:nvPr/>
        </p:nvSpPr>
        <p:spPr>
          <a:xfrm>
            <a:off x="8392086" y="5332456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cs typeface="Segoe UI Light" panose="020B0502040204020203" pitchFamily="34" charset="0"/>
              </a:rPr>
              <a:t>Impact du transport des intrants</a:t>
            </a:r>
          </a:p>
        </p:txBody>
      </p:sp>
      <p:grpSp>
        <p:nvGrpSpPr>
          <p:cNvPr id="45" name="Group 189">
            <a:extLst>
              <a:ext uri="{FF2B5EF4-FFF2-40B4-BE49-F238E27FC236}">
                <a16:creationId xmlns:a16="http://schemas.microsoft.com/office/drawing/2014/main" id="{332A58C4-16C9-FD1C-C745-0A2F03F1CEBB}"/>
              </a:ext>
            </a:extLst>
          </p:cNvPr>
          <p:cNvGrpSpPr/>
          <p:nvPr/>
        </p:nvGrpSpPr>
        <p:grpSpPr>
          <a:xfrm>
            <a:off x="588176" y="2679247"/>
            <a:ext cx="1801113" cy="558577"/>
            <a:chOff x="609441" y="2264634"/>
            <a:chExt cx="1801113" cy="558577"/>
          </a:xfrm>
        </p:grpSpPr>
        <p:sp>
          <p:nvSpPr>
            <p:cNvPr id="46" name="Freeform: Shape 93">
              <a:extLst>
                <a:ext uri="{FF2B5EF4-FFF2-40B4-BE49-F238E27FC236}">
                  <a16:creationId xmlns:a16="http://schemas.microsoft.com/office/drawing/2014/main" id="{F4F8320F-4463-EA26-48B9-27A4F78BECCF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7" name="Freeform: Shape 94">
              <a:extLst>
                <a:ext uri="{FF2B5EF4-FFF2-40B4-BE49-F238E27FC236}">
                  <a16:creationId xmlns:a16="http://schemas.microsoft.com/office/drawing/2014/main" id="{61DB2D60-C263-3A64-4ECF-4DA6146D2DA4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8" name="TextBox 157">
              <a:extLst>
                <a:ext uri="{FF2B5EF4-FFF2-40B4-BE49-F238E27FC236}">
                  <a16:creationId xmlns:a16="http://schemas.microsoft.com/office/drawing/2014/main" id="{2B36904A-F4BE-EF9A-65D9-A689600BB268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Hausse</a:t>
              </a:r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</a:t>
              </a:r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températures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9" name="Group 190">
            <a:extLst>
              <a:ext uri="{FF2B5EF4-FFF2-40B4-BE49-F238E27FC236}">
                <a16:creationId xmlns:a16="http://schemas.microsoft.com/office/drawing/2014/main" id="{DEEF2378-4798-07DD-BF50-D673C1715B7E}"/>
              </a:ext>
            </a:extLst>
          </p:cNvPr>
          <p:cNvGrpSpPr/>
          <p:nvPr/>
        </p:nvGrpSpPr>
        <p:grpSpPr>
          <a:xfrm>
            <a:off x="588176" y="3370546"/>
            <a:ext cx="1801113" cy="558577"/>
            <a:chOff x="609441" y="2955933"/>
            <a:chExt cx="1801113" cy="558577"/>
          </a:xfrm>
        </p:grpSpPr>
        <p:sp>
          <p:nvSpPr>
            <p:cNvPr id="50" name="Freeform: Shape 96">
              <a:extLst>
                <a:ext uri="{FF2B5EF4-FFF2-40B4-BE49-F238E27FC236}">
                  <a16:creationId xmlns:a16="http://schemas.microsoft.com/office/drawing/2014/main" id="{FA9D4374-848E-413B-BF05-DE00D66F2053}"/>
                </a:ext>
              </a:extLst>
            </p:cNvPr>
            <p:cNvSpPr/>
            <p:nvPr/>
          </p:nvSpPr>
          <p:spPr>
            <a:xfrm>
              <a:off x="609441" y="2955933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1" name="Freeform: Shape 97">
              <a:extLst>
                <a:ext uri="{FF2B5EF4-FFF2-40B4-BE49-F238E27FC236}">
                  <a16:creationId xmlns:a16="http://schemas.microsoft.com/office/drawing/2014/main" id="{5E8D6B9C-B5AA-20DF-ABC7-C1CDFFF775DC}"/>
                </a:ext>
              </a:extLst>
            </p:cNvPr>
            <p:cNvSpPr/>
            <p:nvPr/>
          </p:nvSpPr>
          <p:spPr>
            <a:xfrm>
              <a:off x="627958" y="2974230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2" name="TextBox 158">
              <a:extLst>
                <a:ext uri="{FF2B5EF4-FFF2-40B4-BE49-F238E27FC236}">
                  <a16:creationId xmlns:a16="http://schemas.microsoft.com/office/drawing/2014/main" id="{B5696E27-72C0-C1BA-D4CA-01CD78DF813E}"/>
                </a:ext>
              </a:extLst>
            </p:cNvPr>
            <p:cNvSpPr txBox="1"/>
            <p:nvPr/>
          </p:nvSpPr>
          <p:spPr>
            <a:xfrm>
              <a:off x="837936" y="305428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Évènements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météo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extrêmes</a:t>
              </a:r>
              <a:endParaRPr lang="en-US" sz="12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3" name="Group 191">
            <a:extLst>
              <a:ext uri="{FF2B5EF4-FFF2-40B4-BE49-F238E27FC236}">
                <a16:creationId xmlns:a16="http://schemas.microsoft.com/office/drawing/2014/main" id="{2A65614A-B712-1808-A4A8-54F3B6408A7F}"/>
              </a:ext>
            </a:extLst>
          </p:cNvPr>
          <p:cNvGrpSpPr/>
          <p:nvPr/>
        </p:nvGrpSpPr>
        <p:grpSpPr>
          <a:xfrm>
            <a:off x="588176" y="4061845"/>
            <a:ext cx="1801113" cy="558577"/>
            <a:chOff x="609441" y="3647232"/>
            <a:chExt cx="1801113" cy="558577"/>
          </a:xfrm>
        </p:grpSpPr>
        <p:sp>
          <p:nvSpPr>
            <p:cNvPr id="54" name="Freeform: Shape 99">
              <a:extLst>
                <a:ext uri="{FF2B5EF4-FFF2-40B4-BE49-F238E27FC236}">
                  <a16:creationId xmlns:a16="http://schemas.microsoft.com/office/drawing/2014/main" id="{5BA2292C-A6C0-8780-2E99-448EE00EDA90}"/>
                </a:ext>
              </a:extLst>
            </p:cNvPr>
            <p:cNvSpPr/>
            <p:nvPr/>
          </p:nvSpPr>
          <p:spPr>
            <a:xfrm>
              <a:off x="609441" y="3647232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5" name="Freeform: Shape 100">
              <a:extLst>
                <a:ext uri="{FF2B5EF4-FFF2-40B4-BE49-F238E27FC236}">
                  <a16:creationId xmlns:a16="http://schemas.microsoft.com/office/drawing/2014/main" id="{EB876958-45D9-1E05-E621-5513834E278F}"/>
                </a:ext>
              </a:extLst>
            </p:cNvPr>
            <p:cNvSpPr/>
            <p:nvPr/>
          </p:nvSpPr>
          <p:spPr>
            <a:xfrm>
              <a:off x="627958" y="3665529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6" name="TextBox 159">
              <a:extLst>
                <a:ext uri="{FF2B5EF4-FFF2-40B4-BE49-F238E27FC236}">
                  <a16:creationId xmlns:a16="http://schemas.microsoft.com/office/drawing/2014/main" id="{F060651C-2701-D690-B426-03C5B5DDDC47}"/>
                </a:ext>
              </a:extLst>
            </p:cNvPr>
            <p:cNvSpPr txBox="1"/>
            <p:nvPr/>
          </p:nvSpPr>
          <p:spPr>
            <a:xfrm>
              <a:off x="837936" y="375186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Ravageurs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7" name="Group 192">
            <a:extLst>
              <a:ext uri="{FF2B5EF4-FFF2-40B4-BE49-F238E27FC236}">
                <a16:creationId xmlns:a16="http://schemas.microsoft.com/office/drawing/2014/main" id="{BCC52B1B-4856-2FF4-0335-80FD4631EE89}"/>
              </a:ext>
            </a:extLst>
          </p:cNvPr>
          <p:cNvGrpSpPr/>
          <p:nvPr/>
        </p:nvGrpSpPr>
        <p:grpSpPr>
          <a:xfrm>
            <a:off x="588176" y="4753144"/>
            <a:ext cx="1801113" cy="558577"/>
            <a:chOff x="609441" y="4338531"/>
            <a:chExt cx="1801113" cy="558577"/>
          </a:xfrm>
        </p:grpSpPr>
        <p:sp>
          <p:nvSpPr>
            <p:cNvPr id="58" name="Freeform: Shape 102">
              <a:extLst>
                <a:ext uri="{FF2B5EF4-FFF2-40B4-BE49-F238E27FC236}">
                  <a16:creationId xmlns:a16="http://schemas.microsoft.com/office/drawing/2014/main" id="{4A3066C8-02AC-66D8-978E-DD60F56E9EBD}"/>
                </a:ext>
              </a:extLst>
            </p:cNvPr>
            <p:cNvSpPr/>
            <p:nvPr/>
          </p:nvSpPr>
          <p:spPr>
            <a:xfrm>
              <a:off x="609441" y="4338531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9" name="Freeform: Shape 103">
              <a:extLst>
                <a:ext uri="{FF2B5EF4-FFF2-40B4-BE49-F238E27FC236}">
                  <a16:creationId xmlns:a16="http://schemas.microsoft.com/office/drawing/2014/main" id="{47BF2B2E-714E-61D1-D361-AE4240BB3C27}"/>
                </a:ext>
              </a:extLst>
            </p:cNvPr>
            <p:cNvSpPr/>
            <p:nvPr/>
          </p:nvSpPr>
          <p:spPr>
            <a:xfrm>
              <a:off x="627958" y="4356828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0" name="TextBox 160">
              <a:extLst>
                <a:ext uri="{FF2B5EF4-FFF2-40B4-BE49-F238E27FC236}">
                  <a16:creationId xmlns:a16="http://schemas.microsoft.com/office/drawing/2014/main" id="{0E437E49-A7C4-C5A1-0BAA-6FDA68ABB94C}"/>
                </a:ext>
              </a:extLst>
            </p:cNvPr>
            <p:cNvSpPr txBox="1"/>
            <p:nvPr/>
          </p:nvSpPr>
          <p:spPr>
            <a:xfrm>
              <a:off x="837936" y="444002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Maladies</a:t>
              </a:r>
            </a:p>
          </p:txBody>
        </p:sp>
      </p:grpSp>
      <p:grpSp>
        <p:nvGrpSpPr>
          <p:cNvPr id="61" name="Group 193">
            <a:extLst>
              <a:ext uri="{FF2B5EF4-FFF2-40B4-BE49-F238E27FC236}">
                <a16:creationId xmlns:a16="http://schemas.microsoft.com/office/drawing/2014/main" id="{724819EB-CCE2-612F-54F4-9BBA0CCFA525}"/>
              </a:ext>
            </a:extLst>
          </p:cNvPr>
          <p:cNvGrpSpPr/>
          <p:nvPr/>
        </p:nvGrpSpPr>
        <p:grpSpPr>
          <a:xfrm>
            <a:off x="588176" y="5444443"/>
            <a:ext cx="1801113" cy="558577"/>
            <a:chOff x="609441" y="5029830"/>
            <a:chExt cx="1801113" cy="558577"/>
          </a:xfrm>
        </p:grpSpPr>
        <p:sp>
          <p:nvSpPr>
            <p:cNvPr id="62" name="Freeform: Shape 105">
              <a:extLst>
                <a:ext uri="{FF2B5EF4-FFF2-40B4-BE49-F238E27FC236}">
                  <a16:creationId xmlns:a16="http://schemas.microsoft.com/office/drawing/2014/main" id="{767E2633-4589-DC1E-27E7-35EB58E32625}"/>
                </a:ext>
              </a:extLst>
            </p:cNvPr>
            <p:cNvSpPr/>
            <p:nvPr/>
          </p:nvSpPr>
          <p:spPr>
            <a:xfrm>
              <a:off x="609441" y="5029830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3" name="Freeform: Shape 106">
              <a:extLst>
                <a:ext uri="{FF2B5EF4-FFF2-40B4-BE49-F238E27FC236}">
                  <a16:creationId xmlns:a16="http://schemas.microsoft.com/office/drawing/2014/main" id="{8C84AB1E-CB89-9D16-7B83-4460AEADEAE8}"/>
                </a:ext>
              </a:extLst>
            </p:cNvPr>
            <p:cNvSpPr/>
            <p:nvPr/>
          </p:nvSpPr>
          <p:spPr>
            <a:xfrm>
              <a:off x="627958" y="5048127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</p:grpSp>
      <p:sp>
        <p:nvSpPr>
          <p:cNvPr id="66" name="Freeform: Shape 165">
            <a:extLst>
              <a:ext uri="{FF2B5EF4-FFF2-40B4-BE49-F238E27FC236}">
                <a16:creationId xmlns:a16="http://schemas.microsoft.com/office/drawing/2014/main" id="{1EB523B8-EF50-3F92-DF40-C6AC5104029E}"/>
              </a:ext>
            </a:extLst>
          </p:cNvPr>
          <p:cNvSpPr/>
          <p:nvPr/>
        </p:nvSpPr>
        <p:spPr>
          <a:xfrm>
            <a:off x="2429704" y="2940971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166">
            <a:extLst>
              <a:ext uri="{FF2B5EF4-FFF2-40B4-BE49-F238E27FC236}">
                <a16:creationId xmlns:a16="http://schemas.microsoft.com/office/drawing/2014/main" id="{6AC838C0-1F7F-8094-4FC9-CF2ABFE2F8D9}"/>
              </a:ext>
            </a:extLst>
          </p:cNvPr>
          <p:cNvSpPr/>
          <p:nvPr/>
        </p:nvSpPr>
        <p:spPr>
          <a:xfrm>
            <a:off x="2429705" y="3657412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169">
            <a:extLst>
              <a:ext uri="{FF2B5EF4-FFF2-40B4-BE49-F238E27FC236}">
                <a16:creationId xmlns:a16="http://schemas.microsoft.com/office/drawing/2014/main" id="{8D13A656-4BD4-1E64-197D-3AF0A8BE6EDF}"/>
              </a:ext>
            </a:extLst>
          </p:cNvPr>
          <p:cNvCxnSpPr>
            <a:cxnSpLocks/>
          </p:cNvCxnSpPr>
          <p:nvPr/>
        </p:nvCxnSpPr>
        <p:spPr>
          <a:xfrm>
            <a:off x="2429704" y="4347669"/>
            <a:ext cx="442702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: Shape 174">
            <a:extLst>
              <a:ext uri="{FF2B5EF4-FFF2-40B4-BE49-F238E27FC236}">
                <a16:creationId xmlns:a16="http://schemas.microsoft.com/office/drawing/2014/main" id="{A09E8F72-52C6-8D8C-9264-E145BB86D8D4}"/>
              </a:ext>
            </a:extLst>
          </p:cNvPr>
          <p:cNvSpPr/>
          <p:nvPr/>
        </p:nvSpPr>
        <p:spPr>
          <a:xfrm flipV="1">
            <a:off x="2429704" y="4746210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175">
            <a:extLst>
              <a:ext uri="{FF2B5EF4-FFF2-40B4-BE49-F238E27FC236}">
                <a16:creationId xmlns:a16="http://schemas.microsoft.com/office/drawing/2014/main" id="{9AC6D70A-0ED1-6537-51B8-9E589437E3C6}"/>
              </a:ext>
            </a:extLst>
          </p:cNvPr>
          <p:cNvSpPr/>
          <p:nvPr/>
        </p:nvSpPr>
        <p:spPr>
          <a:xfrm flipV="1">
            <a:off x="2429705" y="4529393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5">
            <a:extLst>
              <a:ext uri="{FF2B5EF4-FFF2-40B4-BE49-F238E27FC236}">
                <a16:creationId xmlns:a16="http://schemas.microsoft.com/office/drawing/2014/main" id="{4B6C37A4-DEE4-6100-1F35-309281636430}"/>
              </a:ext>
            </a:extLst>
          </p:cNvPr>
          <p:cNvGrpSpPr/>
          <p:nvPr/>
        </p:nvGrpSpPr>
        <p:grpSpPr>
          <a:xfrm>
            <a:off x="4569587" y="2705326"/>
            <a:ext cx="634291" cy="3233393"/>
            <a:chOff x="4590852" y="2290713"/>
            <a:chExt cx="801279" cy="3233393"/>
          </a:xfrm>
        </p:grpSpPr>
        <p:sp>
          <p:nvSpPr>
            <p:cNvPr id="72" name="Freeform: Shape 176">
              <a:extLst>
                <a:ext uri="{FF2B5EF4-FFF2-40B4-BE49-F238E27FC236}">
                  <a16:creationId xmlns:a16="http://schemas.microsoft.com/office/drawing/2014/main" id="{9D60847A-880F-D8B2-37BA-C022A13B7221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177">
              <a:extLst>
                <a:ext uri="{FF2B5EF4-FFF2-40B4-BE49-F238E27FC236}">
                  <a16:creationId xmlns:a16="http://schemas.microsoft.com/office/drawing/2014/main" id="{CCFFF6EB-7C34-E180-0329-6907FAB51734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: Shape 178">
              <a:extLst>
                <a:ext uri="{FF2B5EF4-FFF2-40B4-BE49-F238E27FC236}">
                  <a16:creationId xmlns:a16="http://schemas.microsoft.com/office/drawing/2014/main" id="{02CBFDA0-7D56-4532-ED74-E9A44649DA3A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2">
            <a:extLst>
              <a:ext uri="{FF2B5EF4-FFF2-40B4-BE49-F238E27FC236}">
                <a16:creationId xmlns:a16="http://schemas.microsoft.com/office/drawing/2014/main" id="{C9AA9168-C2FE-75D2-0408-36F9620B02DE}"/>
              </a:ext>
            </a:extLst>
          </p:cNvPr>
          <p:cNvGrpSpPr/>
          <p:nvPr/>
        </p:nvGrpSpPr>
        <p:grpSpPr>
          <a:xfrm>
            <a:off x="7455246" y="2322928"/>
            <a:ext cx="634291" cy="4036410"/>
            <a:chOff x="7579148" y="1908315"/>
            <a:chExt cx="459480" cy="4036410"/>
          </a:xfrm>
        </p:grpSpPr>
        <p:grpSp>
          <p:nvGrpSpPr>
            <p:cNvPr id="76" name="Group 181">
              <a:extLst>
                <a:ext uri="{FF2B5EF4-FFF2-40B4-BE49-F238E27FC236}">
                  <a16:creationId xmlns:a16="http://schemas.microsoft.com/office/drawing/2014/main" id="{7BF4A6C2-4DC5-7BCE-4979-517F35AD1DFA}"/>
                </a:ext>
              </a:extLst>
            </p:cNvPr>
            <p:cNvGrpSpPr/>
            <p:nvPr/>
          </p:nvGrpSpPr>
          <p:grpSpPr>
            <a:xfrm>
              <a:off x="7579148" y="1908315"/>
              <a:ext cx="459480" cy="842884"/>
              <a:chOff x="7579148" y="1916833"/>
              <a:chExt cx="459480" cy="842884"/>
            </a:xfrm>
          </p:grpSpPr>
          <p:sp>
            <p:nvSpPr>
              <p:cNvPr id="81" name="Freeform: Shape 179">
                <a:extLst>
                  <a:ext uri="{FF2B5EF4-FFF2-40B4-BE49-F238E27FC236}">
                    <a16:creationId xmlns:a16="http://schemas.microsoft.com/office/drawing/2014/main" id="{7EB32EA5-F2D8-86C2-89BE-E16B45EC7828}"/>
                  </a:ext>
                </a:extLst>
              </p:cNvPr>
              <p:cNvSpPr/>
              <p:nvPr/>
            </p:nvSpPr>
            <p:spPr>
              <a:xfrm flipH="1">
                <a:off x="7579148" y="1916833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180">
                <a:extLst>
                  <a:ext uri="{FF2B5EF4-FFF2-40B4-BE49-F238E27FC236}">
                    <a16:creationId xmlns:a16="http://schemas.microsoft.com/office/drawing/2014/main" id="{14138230-FB5E-B8CB-B0BF-674BABCB6DDC}"/>
                  </a:ext>
                </a:extLst>
              </p:cNvPr>
              <p:cNvSpPr/>
              <p:nvPr/>
            </p:nvSpPr>
            <p:spPr>
              <a:xfrm flipH="1" flipV="1">
                <a:off x="7579148" y="2355745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185">
              <a:extLst>
                <a:ext uri="{FF2B5EF4-FFF2-40B4-BE49-F238E27FC236}">
                  <a16:creationId xmlns:a16="http://schemas.microsoft.com/office/drawing/2014/main" id="{F7D9ABB6-595C-3D8F-67EC-2B9B0DC53125}"/>
                </a:ext>
              </a:extLst>
            </p:cNvPr>
            <p:cNvGrpSpPr/>
            <p:nvPr/>
          </p:nvGrpSpPr>
          <p:grpSpPr>
            <a:xfrm>
              <a:off x="7579148" y="5101841"/>
              <a:ext cx="459480" cy="842884"/>
              <a:chOff x="7579148" y="1916833"/>
              <a:chExt cx="459480" cy="842884"/>
            </a:xfrm>
          </p:grpSpPr>
          <p:sp>
            <p:nvSpPr>
              <p:cNvPr id="79" name="Freeform: Shape 186">
                <a:extLst>
                  <a:ext uri="{FF2B5EF4-FFF2-40B4-BE49-F238E27FC236}">
                    <a16:creationId xmlns:a16="http://schemas.microsoft.com/office/drawing/2014/main" id="{754CBC52-1B9A-0519-867A-4D7F4FFF1564}"/>
                  </a:ext>
                </a:extLst>
              </p:cNvPr>
              <p:cNvSpPr/>
              <p:nvPr/>
            </p:nvSpPr>
            <p:spPr>
              <a:xfrm flipH="1">
                <a:off x="7579148" y="1916833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187">
                <a:extLst>
                  <a:ext uri="{FF2B5EF4-FFF2-40B4-BE49-F238E27FC236}">
                    <a16:creationId xmlns:a16="http://schemas.microsoft.com/office/drawing/2014/main" id="{47E54F54-933D-F2CF-15F7-5A750F0700C2}"/>
                  </a:ext>
                </a:extLst>
              </p:cNvPr>
              <p:cNvSpPr/>
              <p:nvPr/>
            </p:nvSpPr>
            <p:spPr>
              <a:xfrm flipH="1" flipV="1">
                <a:off x="7579148" y="2355745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8" name="Straight Connector 1">
              <a:extLst>
                <a:ext uri="{FF2B5EF4-FFF2-40B4-BE49-F238E27FC236}">
                  <a16:creationId xmlns:a16="http://schemas.microsoft.com/office/drawing/2014/main" id="{C5EB6A6B-8E97-4BCF-5B91-86609485CF53}"/>
                </a:ext>
              </a:extLst>
            </p:cNvPr>
            <p:cNvCxnSpPr>
              <a:cxnSpLocks/>
            </p:cNvCxnSpPr>
            <p:nvPr/>
          </p:nvCxnSpPr>
          <p:spPr>
            <a:xfrm>
              <a:off x="7579148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3">
            <a:extLst>
              <a:ext uri="{FF2B5EF4-FFF2-40B4-BE49-F238E27FC236}">
                <a16:creationId xmlns:a16="http://schemas.microsoft.com/office/drawing/2014/main" id="{DA8C3D4A-FF3C-635C-B5E8-8AF958F8792C}"/>
              </a:ext>
            </a:extLst>
          </p:cNvPr>
          <p:cNvSpPr txBox="1"/>
          <p:nvPr/>
        </p:nvSpPr>
        <p:spPr>
          <a:xfrm>
            <a:off x="9999813" y="2492095"/>
            <a:ext cx="1944554" cy="504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anticipés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sur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troupeau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7335C130-C949-BE5F-D7EE-07A50490B31B}"/>
              </a:ext>
            </a:extLst>
          </p:cNvPr>
          <p:cNvSpPr txBox="1"/>
          <p:nvPr/>
        </p:nvSpPr>
        <p:spPr>
          <a:xfrm>
            <a:off x="9985174" y="3654493"/>
            <a:ext cx="1944555" cy="13825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Coût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d’acquisition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du fonds de terre?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Y-a-t-il des cultures plus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payantes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d’autres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4D694DC5-6EA3-C7E8-9C5A-5C15A2C72EB1}"/>
              </a:ext>
            </a:extLst>
          </p:cNvPr>
          <p:cNvSpPr txBox="1"/>
          <p:nvPr/>
        </p:nvSpPr>
        <p:spPr>
          <a:xfrm>
            <a:off x="9985174" y="5361355"/>
            <a:ext cx="1929916" cy="115308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Est-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je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peux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par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habitudes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limités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impact sur les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changements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climatiques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6" name="TextBox 4">
            <a:extLst>
              <a:ext uri="{FF2B5EF4-FFF2-40B4-BE49-F238E27FC236}">
                <a16:creationId xmlns:a16="http://schemas.microsoft.com/office/drawing/2014/main" id="{62E49113-AC5D-65AA-BCCE-9BA6AD440E18}"/>
              </a:ext>
            </a:extLst>
          </p:cNvPr>
          <p:cNvSpPr txBox="1"/>
          <p:nvPr/>
        </p:nvSpPr>
        <p:spPr>
          <a:xfrm>
            <a:off x="9999813" y="1397838"/>
            <a:ext cx="1558306" cy="6403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Questions</a:t>
            </a:r>
          </a:p>
        </p:txBody>
      </p:sp>
      <p:pic>
        <p:nvPicPr>
          <p:cNvPr id="88" name="Graphique 87" descr="Grange avec un remplissage uni">
            <a:extLst>
              <a:ext uri="{FF2B5EF4-FFF2-40B4-BE49-F238E27FC236}">
                <a16:creationId xmlns:a16="http://schemas.microsoft.com/office/drawing/2014/main" id="{D41BAD90-C7E8-DD8D-A7C9-7F60496BC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3488" y="3857041"/>
            <a:ext cx="914400" cy="914400"/>
          </a:xfrm>
          <a:prstGeom prst="rect">
            <a:avLst/>
          </a:prstGeom>
        </p:spPr>
      </p:pic>
      <p:sp>
        <p:nvSpPr>
          <p:cNvPr id="2" name="TextBox 156">
            <a:extLst>
              <a:ext uri="{FF2B5EF4-FFF2-40B4-BE49-F238E27FC236}">
                <a16:creationId xmlns:a16="http://schemas.microsoft.com/office/drawing/2014/main" id="{A24FF421-94C7-1297-FAD3-C7F1085FAF16}"/>
              </a:ext>
            </a:extLst>
          </p:cNvPr>
          <p:cNvSpPr txBox="1"/>
          <p:nvPr/>
        </p:nvSpPr>
        <p:spPr>
          <a:xfrm>
            <a:off x="8392086" y="6110464"/>
            <a:ext cx="1190130" cy="4039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cs typeface="Segoe UI Light" panose="020B0502040204020203" pitchFamily="34" charset="0"/>
              </a:rPr>
              <a:t>Ultra-transformation et </a:t>
            </a:r>
            <a:r>
              <a:rPr lang="en-US" sz="11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quantités</a:t>
            </a:r>
            <a:r>
              <a:rPr lang="en-US" sz="11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servies</a:t>
            </a:r>
            <a:endParaRPr lang="en-US" sz="11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" name="TextBox 161">
            <a:extLst>
              <a:ext uri="{FF2B5EF4-FFF2-40B4-BE49-F238E27FC236}">
                <a16:creationId xmlns:a16="http://schemas.microsoft.com/office/drawing/2014/main" id="{073BE6B9-FD91-1BB8-0796-DFBAA40D1C6E}"/>
              </a:ext>
            </a:extLst>
          </p:cNvPr>
          <p:cNvSpPr txBox="1"/>
          <p:nvPr/>
        </p:nvSpPr>
        <p:spPr>
          <a:xfrm>
            <a:off x="816671" y="5561648"/>
            <a:ext cx="1349082" cy="3307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Objectifs</a:t>
            </a:r>
            <a:r>
              <a:rPr lang="en-US" sz="1200" b="1" dirty="0">
                <a:solidFill>
                  <a:schemeClr val="bg1"/>
                </a:solidFill>
                <a:cs typeface="Segoe UI Light" panose="020B0502040204020203" pitchFamily="34" charset="0"/>
              </a:rPr>
              <a:t> de </a:t>
            </a:r>
            <a:r>
              <a:rPr lang="en-US" sz="12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diminuer</a:t>
            </a:r>
            <a:r>
              <a:rPr lang="en-US" sz="1200" b="1" dirty="0">
                <a:solidFill>
                  <a:schemeClr val="bg1"/>
                </a:solidFill>
                <a:cs typeface="Segoe UI Light" panose="020B0502040204020203" pitchFamily="34" charset="0"/>
              </a:rPr>
              <a:t> les GES</a:t>
            </a:r>
          </a:p>
        </p:txBody>
      </p:sp>
    </p:spTree>
    <p:extLst>
      <p:ext uri="{BB962C8B-B14F-4D97-AF65-F5344CB8AC3E}">
        <p14:creationId xmlns:p14="http://schemas.microsoft.com/office/powerpoint/2010/main" val="320469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C8743F-D39D-79CB-A1F7-A49A4C8C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Nos actions à l’échelle de l’entreprise</a:t>
            </a:r>
          </a:p>
        </p:txBody>
      </p:sp>
      <p:grpSp>
        <p:nvGrpSpPr>
          <p:cNvPr id="16" name="Group 114">
            <a:extLst>
              <a:ext uri="{FF2B5EF4-FFF2-40B4-BE49-F238E27FC236}">
                <a16:creationId xmlns:a16="http://schemas.microsoft.com/office/drawing/2014/main" id="{E58A3764-FAAF-7808-2B37-9DBCBF3FDD37}"/>
              </a:ext>
            </a:extLst>
          </p:cNvPr>
          <p:cNvGrpSpPr/>
          <p:nvPr/>
        </p:nvGrpSpPr>
        <p:grpSpPr>
          <a:xfrm>
            <a:off x="604664" y="2851810"/>
            <a:ext cx="3225214" cy="1905720"/>
            <a:chOff x="5446340" y="1582762"/>
            <a:chExt cx="2132240" cy="1553642"/>
          </a:xfrm>
        </p:grpSpPr>
        <p:sp>
          <p:nvSpPr>
            <p:cNvPr id="17" name="Freeform: Shape 115">
              <a:extLst>
                <a:ext uri="{FF2B5EF4-FFF2-40B4-BE49-F238E27FC236}">
                  <a16:creationId xmlns:a16="http://schemas.microsoft.com/office/drawing/2014/main" id="{6AB61282-CA3B-D47E-65D9-872A5771BF2F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6">
              <a:extLst>
                <a:ext uri="{FF2B5EF4-FFF2-40B4-BE49-F238E27FC236}">
                  <a16:creationId xmlns:a16="http://schemas.microsoft.com/office/drawing/2014/main" id="{07721FD8-233F-35C5-180E-ACF8EDCD2EC4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TextBox 150">
            <a:extLst>
              <a:ext uri="{FF2B5EF4-FFF2-40B4-BE49-F238E27FC236}">
                <a16:creationId xmlns:a16="http://schemas.microsoft.com/office/drawing/2014/main" id="{EFFDB1DF-D7D2-983A-51C1-3F2EA4C7A291}"/>
              </a:ext>
            </a:extLst>
          </p:cNvPr>
          <p:cNvSpPr txBox="1"/>
          <p:nvPr/>
        </p:nvSpPr>
        <p:spPr>
          <a:xfrm>
            <a:off x="936312" y="3202828"/>
            <a:ext cx="2599474" cy="12271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Remise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en</a:t>
            </a:r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question sur les actions que je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peux</a:t>
            </a:r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faire pour limiter les impacts </a:t>
            </a:r>
          </a:p>
        </p:txBody>
      </p: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895156-EBEB-ECCC-D816-5041C7A0A506}"/>
              </a:ext>
            </a:extLst>
          </p:cNvPr>
          <p:cNvGrpSpPr/>
          <p:nvPr/>
        </p:nvGrpSpPr>
        <p:grpSpPr>
          <a:xfrm>
            <a:off x="4951719" y="2401029"/>
            <a:ext cx="2592228" cy="1106540"/>
            <a:chOff x="8110636" y="1582762"/>
            <a:chExt cx="1544448" cy="692088"/>
          </a:xfrm>
        </p:grpSpPr>
        <p:sp>
          <p:nvSpPr>
            <p:cNvPr id="21" name="Freeform: Shape 130">
              <a:extLst>
                <a:ext uri="{FF2B5EF4-FFF2-40B4-BE49-F238E27FC236}">
                  <a16:creationId xmlns:a16="http://schemas.microsoft.com/office/drawing/2014/main" id="{B95A8F58-9B85-8018-462D-0EF015ED27A3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31">
              <a:extLst>
                <a:ext uri="{FF2B5EF4-FFF2-40B4-BE49-F238E27FC236}">
                  <a16:creationId xmlns:a16="http://schemas.microsoft.com/office/drawing/2014/main" id="{D8E725B1-B839-3A11-13F1-CD7027D42DD5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D5247FD1-D025-FEEF-1833-0086B8EE03A8}"/>
              </a:ext>
            </a:extLst>
          </p:cNvPr>
          <p:cNvGrpSpPr/>
          <p:nvPr/>
        </p:nvGrpSpPr>
        <p:grpSpPr>
          <a:xfrm>
            <a:off x="4951718" y="4129136"/>
            <a:ext cx="2561667" cy="1106539"/>
            <a:chOff x="8110636" y="2399885"/>
            <a:chExt cx="1544448" cy="692088"/>
          </a:xfrm>
        </p:grpSpPr>
        <p:sp>
          <p:nvSpPr>
            <p:cNvPr id="24" name="Freeform: Shape 128">
              <a:extLst>
                <a:ext uri="{FF2B5EF4-FFF2-40B4-BE49-F238E27FC236}">
                  <a16:creationId xmlns:a16="http://schemas.microsoft.com/office/drawing/2014/main" id="{3AD009C1-5832-22B9-F917-62FC5262B38E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29">
              <a:extLst>
                <a:ext uri="{FF2B5EF4-FFF2-40B4-BE49-F238E27FC236}">
                  <a16:creationId xmlns:a16="http://schemas.microsoft.com/office/drawing/2014/main" id="{2326CFDB-41C9-8B32-6B86-F2F31568D408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TextBox 155">
            <a:extLst>
              <a:ext uri="{FF2B5EF4-FFF2-40B4-BE49-F238E27FC236}">
                <a16:creationId xmlns:a16="http://schemas.microsoft.com/office/drawing/2014/main" id="{F7B06676-609E-36C0-6C4E-00D05A39960D}"/>
              </a:ext>
            </a:extLst>
          </p:cNvPr>
          <p:cNvSpPr txBox="1"/>
          <p:nvPr/>
        </p:nvSpPr>
        <p:spPr>
          <a:xfrm>
            <a:off x="5138142" y="2513547"/>
            <a:ext cx="2269823" cy="9154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Impact du transport des intrants</a:t>
            </a:r>
          </a:p>
        </p:txBody>
      </p:sp>
      <p:sp>
        <p:nvSpPr>
          <p:cNvPr id="27" name="TextBox 156">
            <a:extLst>
              <a:ext uri="{FF2B5EF4-FFF2-40B4-BE49-F238E27FC236}">
                <a16:creationId xmlns:a16="http://schemas.microsoft.com/office/drawing/2014/main" id="{05244619-6832-213E-B505-637609A7D5C7}"/>
              </a:ext>
            </a:extLst>
          </p:cNvPr>
          <p:cNvSpPr txBox="1"/>
          <p:nvPr/>
        </p:nvSpPr>
        <p:spPr>
          <a:xfrm>
            <a:off x="5247861" y="4333004"/>
            <a:ext cx="2001078" cy="7160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Ultra-transformation et </a:t>
            </a:r>
            <a:r>
              <a:rPr lang="en-US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quantités</a:t>
            </a: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servies</a:t>
            </a:r>
            <a:endParaRPr lang="en-US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A274EBE-0D12-DAC4-F12A-E6633FAB7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239" y="3045519"/>
            <a:ext cx="961921" cy="1595381"/>
          </a:xfrm>
          <a:prstGeom prst="rect">
            <a:avLst/>
          </a:prstGeom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8B6BA765-C646-94D3-8A77-9F8E76C83E5A}"/>
              </a:ext>
            </a:extLst>
          </p:cNvPr>
          <p:cNvSpPr txBox="1"/>
          <p:nvPr/>
        </p:nvSpPr>
        <p:spPr>
          <a:xfrm>
            <a:off x="7871791" y="1360466"/>
            <a:ext cx="3949148" cy="10405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Est-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je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peux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par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habitudes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limités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impact sur les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changements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climatiques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9CE7C0E-4ABD-1C94-F003-A28F7F41036F}"/>
              </a:ext>
            </a:extLst>
          </p:cNvPr>
          <p:cNvSpPr txBox="1"/>
          <p:nvPr/>
        </p:nvSpPr>
        <p:spPr>
          <a:xfrm>
            <a:off x="7871791" y="2401029"/>
            <a:ext cx="40816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Est-ce que je peux faire livrer en plus grande quantité, moins souvent?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Est-ce que je peux simplifier l’alimentation de mon troupeau pour limiter la transformation des aliments?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Est-ce que je peux par certaines méthodes diminuer les quantités de céréales que je donne à mon troupeau sans en limiter la productivité?</a:t>
            </a:r>
          </a:p>
        </p:txBody>
      </p:sp>
    </p:spTree>
    <p:extLst>
      <p:ext uri="{BB962C8B-B14F-4D97-AF65-F5344CB8AC3E}">
        <p14:creationId xmlns:p14="http://schemas.microsoft.com/office/powerpoint/2010/main" val="337428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FA9E02D-30C4-C584-AF5D-C3C64C5C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Transport des intrants</a:t>
            </a:r>
          </a:p>
        </p:txBody>
      </p:sp>
      <p:grpSp>
        <p:nvGrpSpPr>
          <p:cNvPr id="6" name="Group 126">
            <a:extLst>
              <a:ext uri="{FF2B5EF4-FFF2-40B4-BE49-F238E27FC236}">
                <a16:creationId xmlns:a16="http://schemas.microsoft.com/office/drawing/2014/main" id="{6ECAFAC2-2B98-E9B3-F6FE-16B0BE64F29B}"/>
              </a:ext>
            </a:extLst>
          </p:cNvPr>
          <p:cNvGrpSpPr/>
          <p:nvPr/>
        </p:nvGrpSpPr>
        <p:grpSpPr>
          <a:xfrm>
            <a:off x="434008" y="3394456"/>
            <a:ext cx="3554896" cy="1693492"/>
            <a:chOff x="8110636" y="1582762"/>
            <a:chExt cx="1544448" cy="692088"/>
          </a:xfrm>
        </p:grpSpPr>
        <p:sp>
          <p:nvSpPr>
            <p:cNvPr id="7" name="Freeform: Shape 130">
              <a:extLst>
                <a:ext uri="{FF2B5EF4-FFF2-40B4-BE49-F238E27FC236}">
                  <a16:creationId xmlns:a16="http://schemas.microsoft.com/office/drawing/2014/main" id="{280F5B42-7AB7-9C1F-B06A-8896E7BA4C2E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31">
              <a:extLst>
                <a:ext uri="{FF2B5EF4-FFF2-40B4-BE49-F238E27FC236}">
                  <a16:creationId xmlns:a16="http://schemas.microsoft.com/office/drawing/2014/main" id="{00949FAA-AE72-2474-F6D1-485A85881C2B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155">
            <a:extLst>
              <a:ext uri="{FF2B5EF4-FFF2-40B4-BE49-F238E27FC236}">
                <a16:creationId xmlns:a16="http://schemas.microsoft.com/office/drawing/2014/main" id="{A14F6E1F-A540-7CD0-6E63-7D01CCED5231}"/>
              </a:ext>
            </a:extLst>
          </p:cNvPr>
          <p:cNvSpPr txBox="1"/>
          <p:nvPr/>
        </p:nvSpPr>
        <p:spPr>
          <a:xfrm>
            <a:off x="842222" y="3649801"/>
            <a:ext cx="2746901" cy="11828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Impact du transport des intrants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DCBD8888-B394-BDAC-E6E2-11A80ED5F903}"/>
              </a:ext>
            </a:extLst>
          </p:cNvPr>
          <p:cNvSpPr txBox="1"/>
          <p:nvPr/>
        </p:nvSpPr>
        <p:spPr>
          <a:xfrm>
            <a:off x="4613683" y="1638560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Qui?/Quoi?/Comment?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2BA2A08-36F4-DFAE-0EFD-DF5276E4F4F3}"/>
              </a:ext>
            </a:extLst>
          </p:cNvPr>
          <p:cNvSpPr txBox="1"/>
          <p:nvPr/>
        </p:nvSpPr>
        <p:spPr>
          <a:xfrm>
            <a:off x="8135606" y="1429974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Mesures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contrôle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4" name="Group 189">
            <a:extLst>
              <a:ext uri="{FF2B5EF4-FFF2-40B4-BE49-F238E27FC236}">
                <a16:creationId xmlns:a16="http://schemas.microsoft.com/office/drawing/2014/main" id="{B22BED1A-96DD-3C62-1D2A-4748EA4C85E6}"/>
              </a:ext>
            </a:extLst>
          </p:cNvPr>
          <p:cNvGrpSpPr/>
          <p:nvPr/>
        </p:nvGrpSpPr>
        <p:grpSpPr>
          <a:xfrm>
            <a:off x="5013200" y="3785495"/>
            <a:ext cx="2136321" cy="911411"/>
            <a:chOff x="609441" y="2264634"/>
            <a:chExt cx="1801113" cy="558577"/>
          </a:xfrm>
        </p:grpSpPr>
        <p:sp>
          <p:nvSpPr>
            <p:cNvPr id="15" name="Freeform: Shape 93">
              <a:extLst>
                <a:ext uri="{FF2B5EF4-FFF2-40B4-BE49-F238E27FC236}">
                  <a16:creationId xmlns:a16="http://schemas.microsoft.com/office/drawing/2014/main" id="{3F7B1342-C8B4-45D5-B8EB-64D85C1E3EEA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6" name="Freeform: Shape 94">
              <a:extLst>
                <a:ext uri="{FF2B5EF4-FFF2-40B4-BE49-F238E27FC236}">
                  <a16:creationId xmlns:a16="http://schemas.microsoft.com/office/drawing/2014/main" id="{50CA143E-79DD-0D03-5C10-D978A4000A8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7" name="TextBox 157">
              <a:extLst>
                <a:ext uri="{FF2B5EF4-FFF2-40B4-BE49-F238E27FC236}">
                  <a16:creationId xmlns:a16="http://schemas.microsoft.com/office/drawing/2014/main" id="{579E9FBA-9151-0EE2-7CF0-BC62E6894207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Structures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d’entreposage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cxnSp>
        <p:nvCxnSpPr>
          <p:cNvPr id="23" name="Straight Connector 169">
            <a:extLst>
              <a:ext uri="{FF2B5EF4-FFF2-40B4-BE49-F238E27FC236}">
                <a16:creationId xmlns:a16="http://schemas.microsoft.com/office/drawing/2014/main" id="{23F63798-D1A7-2EAF-04C4-830B68CAAF95}"/>
              </a:ext>
            </a:extLst>
          </p:cNvPr>
          <p:cNvCxnSpPr>
            <a:cxnSpLocks/>
          </p:cNvCxnSpPr>
          <p:nvPr/>
        </p:nvCxnSpPr>
        <p:spPr>
          <a:xfrm>
            <a:off x="4099478" y="4264843"/>
            <a:ext cx="752744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89">
            <a:extLst>
              <a:ext uri="{FF2B5EF4-FFF2-40B4-BE49-F238E27FC236}">
                <a16:creationId xmlns:a16="http://schemas.microsoft.com/office/drawing/2014/main" id="{945D73CF-76DF-0EAC-60D8-C9F4C9237538}"/>
              </a:ext>
            </a:extLst>
          </p:cNvPr>
          <p:cNvGrpSpPr/>
          <p:nvPr/>
        </p:nvGrpSpPr>
        <p:grpSpPr>
          <a:xfrm>
            <a:off x="8514084" y="2255233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26" name="Freeform: Shape 93">
              <a:extLst>
                <a:ext uri="{FF2B5EF4-FFF2-40B4-BE49-F238E27FC236}">
                  <a16:creationId xmlns:a16="http://schemas.microsoft.com/office/drawing/2014/main" id="{600A387E-9C62-DFC7-21ED-88D69C01BEBA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7" name="Freeform: Shape 94">
              <a:extLst>
                <a:ext uri="{FF2B5EF4-FFF2-40B4-BE49-F238E27FC236}">
                  <a16:creationId xmlns:a16="http://schemas.microsoft.com/office/drawing/2014/main" id="{2D2DB574-D06E-3561-3981-541245FBCFE2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8" name="TextBox 157">
              <a:extLst>
                <a:ext uri="{FF2B5EF4-FFF2-40B4-BE49-F238E27FC236}">
                  <a16:creationId xmlns:a16="http://schemas.microsoft.com/office/drawing/2014/main" id="{51B5CB98-1E15-335E-22B9-E2879893F2A4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Simplifier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l’alimentation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9" name="Group 189">
            <a:extLst>
              <a:ext uri="{FF2B5EF4-FFF2-40B4-BE49-F238E27FC236}">
                <a16:creationId xmlns:a16="http://schemas.microsoft.com/office/drawing/2014/main" id="{BB7528A9-430B-0D54-FEEE-7EFE805C2CFB}"/>
              </a:ext>
            </a:extLst>
          </p:cNvPr>
          <p:cNvGrpSpPr/>
          <p:nvPr/>
        </p:nvGrpSpPr>
        <p:grpSpPr>
          <a:xfrm>
            <a:off x="8514084" y="3900330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0" name="Freeform: Shape 93">
              <a:extLst>
                <a:ext uri="{FF2B5EF4-FFF2-40B4-BE49-F238E27FC236}">
                  <a16:creationId xmlns:a16="http://schemas.microsoft.com/office/drawing/2014/main" id="{0777B2B3-47A1-BCF6-16D1-A251B28F4423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1" name="Freeform: Shape 94">
              <a:extLst>
                <a:ext uri="{FF2B5EF4-FFF2-40B4-BE49-F238E27FC236}">
                  <a16:creationId xmlns:a16="http://schemas.microsoft.com/office/drawing/2014/main" id="{05102AEF-24BA-D317-65EC-1DC16C4B67EA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2" name="TextBox 157">
              <a:extLst>
                <a:ext uri="{FF2B5EF4-FFF2-40B4-BE49-F238E27FC236}">
                  <a16:creationId xmlns:a16="http://schemas.microsoft.com/office/drawing/2014/main" id="{CE8516DD-EA3C-1955-E592-ED243B8B3F08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Concentrés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les aliments</a:t>
              </a:r>
            </a:p>
          </p:txBody>
        </p:sp>
      </p:grpSp>
      <p:grpSp>
        <p:nvGrpSpPr>
          <p:cNvPr id="33" name="Group 189">
            <a:extLst>
              <a:ext uri="{FF2B5EF4-FFF2-40B4-BE49-F238E27FC236}">
                <a16:creationId xmlns:a16="http://schemas.microsoft.com/office/drawing/2014/main" id="{446F4EA1-3A3C-770B-A8A2-A4FA644BB565}"/>
              </a:ext>
            </a:extLst>
          </p:cNvPr>
          <p:cNvGrpSpPr/>
          <p:nvPr/>
        </p:nvGrpSpPr>
        <p:grpSpPr>
          <a:xfrm>
            <a:off x="8514084" y="5491380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4" name="Freeform: Shape 93">
              <a:extLst>
                <a:ext uri="{FF2B5EF4-FFF2-40B4-BE49-F238E27FC236}">
                  <a16:creationId xmlns:a16="http://schemas.microsoft.com/office/drawing/2014/main" id="{F353D112-D672-95D1-85A7-348A6703CB13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5" name="Freeform: Shape 94">
              <a:extLst>
                <a:ext uri="{FF2B5EF4-FFF2-40B4-BE49-F238E27FC236}">
                  <a16:creationId xmlns:a16="http://schemas.microsoft.com/office/drawing/2014/main" id="{26FE54FA-68E3-0B2A-3726-B043C088BF3A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6" name="TextBox 157">
              <a:extLst>
                <a:ext uri="{FF2B5EF4-FFF2-40B4-BE49-F238E27FC236}">
                  <a16:creationId xmlns:a16="http://schemas.microsoft.com/office/drawing/2014/main" id="{3F50E6C6-9F8E-CB5E-518E-DA0F00D6DA63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Adapter les structures</a:t>
              </a:r>
            </a:p>
          </p:txBody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533FEC66-B6F9-4BF6-4639-D718B29271B0}"/>
              </a:ext>
            </a:extLst>
          </p:cNvPr>
          <p:cNvGrpSpPr/>
          <p:nvPr/>
        </p:nvGrpSpPr>
        <p:grpSpPr>
          <a:xfrm>
            <a:off x="7568807" y="2713693"/>
            <a:ext cx="634291" cy="3233393"/>
            <a:chOff x="4590852" y="2290713"/>
            <a:chExt cx="801279" cy="3233393"/>
          </a:xfrm>
        </p:grpSpPr>
        <p:sp>
          <p:nvSpPr>
            <p:cNvPr id="38" name="Freeform: Shape 176">
              <a:extLst>
                <a:ext uri="{FF2B5EF4-FFF2-40B4-BE49-F238E27FC236}">
                  <a16:creationId xmlns:a16="http://schemas.microsoft.com/office/drawing/2014/main" id="{17685994-0D4B-AA5D-47DA-60F9E8B5667D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177">
              <a:extLst>
                <a:ext uri="{FF2B5EF4-FFF2-40B4-BE49-F238E27FC236}">
                  <a16:creationId xmlns:a16="http://schemas.microsoft.com/office/drawing/2014/main" id="{8A1DD057-0472-7995-10F6-0D0323DAFD89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: Shape 178">
              <a:extLst>
                <a:ext uri="{FF2B5EF4-FFF2-40B4-BE49-F238E27FC236}">
                  <a16:creationId xmlns:a16="http://schemas.microsoft.com/office/drawing/2014/main" id="{ECA1CFB0-1768-FAC4-6F15-E6D10C0C6635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57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26B05-4618-237B-FB8F-194BDF18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B22CEE-70D8-A8C8-469B-1C29E749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Stratégie alimentaire</a:t>
            </a:r>
          </a:p>
        </p:txBody>
      </p:sp>
      <p:grpSp>
        <p:nvGrpSpPr>
          <p:cNvPr id="6" name="Group 126">
            <a:extLst>
              <a:ext uri="{FF2B5EF4-FFF2-40B4-BE49-F238E27FC236}">
                <a16:creationId xmlns:a16="http://schemas.microsoft.com/office/drawing/2014/main" id="{24F2E702-ACA5-6C3F-4443-2841BBCBB200}"/>
              </a:ext>
            </a:extLst>
          </p:cNvPr>
          <p:cNvGrpSpPr/>
          <p:nvPr/>
        </p:nvGrpSpPr>
        <p:grpSpPr>
          <a:xfrm>
            <a:off x="434008" y="3394456"/>
            <a:ext cx="3554896" cy="1693492"/>
            <a:chOff x="8110636" y="1582762"/>
            <a:chExt cx="1544448" cy="692088"/>
          </a:xfrm>
        </p:grpSpPr>
        <p:sp>
          <p:nvSpPr>
            <p:cNvPr id="7" name="Freeform: Shape 130">
              <a:extLst>
                <a:ext uri="{FF2B5EF4-FFF2-40B4-BE49-F238E27FC236}">
                  <a16:creationId xmlns:a16="http://schemas.microsoft.com/office/drawing/2014/main" id="{8F709CEF-3F17-45F3-101E-A582282816AB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31">
              <a:extLst>
                <a:ext uri="{FF2B5EF4-FFF2-40B4-BE49-F238E27FC236}">
                  <a16:creationId xmlns:a16="http://schemas.microsoft.com/office/drawing/2014/main" id="{6FD344D6-12DA-267F-723A-14F7E0128885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33847E1E-20EA-87B1-B852-CD3905CA1B09}"/>
              </a:ext>
            </a:extLst>
          </p:cNvPr>
          <p:cNvSpPr txBox="1"/>
          <p:nvPr/>
        </p:nvSpPr>
        <p:spPr>
          <a:xfrm>
            <a:off x="4613683" y="1638560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Qui?/Quoi?/Comment?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A9A0258-CE46-6142-FA2E-8700E26A9A2D}"/>
              </a:ext>
            </a:extLst>
          </p:cNvPr>
          <p:cNvSpPr txBox="1"/>
          <p:nvPr/>
        </p:nvSpPr>
        <p:spPr>
          <a:xfrm>
            <a:off x="8135606" y="1429974"/>
            <a:ext cx="2935356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Mesures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contrôle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4" name="Group 189">
            <a:extLst>
              <a:ext uri="{FF2B5EF4-FFF2-40B4-BE49-F238E27FC236}">
                <a16:creationId xmlns:a16="http://schemas.microsoft.com/office/drawing/2014/main" id="{D668F315-9C52-9EC5-0741-4C95C0377F0B}"/>
              </a:ext>
            </a:extLst>
          </p:cNvPr>
          <p:cNvGrpSpPr/>
          <p:nvPr/>
        </p:nvGrpSpPr>
        <p:grpSpPr>
          <a:xfrm>
            <a:off x="5013200" y="3785495"/>
            <a:ext cx="2393584" cy="1054749"/>
            <a:chOff x="609441" y="2264634"/>
            <a:chExt cx="1801113" cy="558577"/>
          </a:xfrm>
        </p:grpSpPr>
        <p:sp>
          <p:nvSpPr>
            <p:cNvPr id="15" name="Freeform: Shape 93">
              <a:extLst>
                <a:ext uri="{FF2B5EF4-FFF2-40B4-BE49-F238E27FC236}">
                  <a16:creationId xmlns:a16="http://schemas.microsoft.com/office/drawing/2014/main" id="{4124E663-FE9C-BDC2-F850-7BED4E2E4865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6" name="Freeform: Shape 94">
              <a:extLst>
                <a:ext uri="{FF2B5EF4-FFF2-40B4-BE49-F238E27FC236}">
                  <a16:creationId xmlns:a16="http://schemas.microsoft.com/office/drawing/2014/main" id="{EF535EEF-664C-57D0-0556-665B7EB7F717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7" name="TextBox 157">
              <a:extLst>
                <a:ext uri="{FF2B5EF4-FFF2-40B4-BE49-F238E27FC236}">
                  <a16:creationId xmlns:a16="http://schemas.microsoft.com/office/drawing/2014/main" id="{2B5023A3-5EFF-6192-67C9-F154254DF9C9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Utilisation</a:t>
              </a:r>
              <a:r>
                <a:rPr lang="en-US" sz="16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 </a:t>
              </a:r>
              <a:r>
                <a:rPr lang="en-US" sz="16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moulées</a:t>
              </a:r>
              <a:r>
                <a:rPr lang="en-US" sz="16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complètes</a:t>
              </a:r>
              <a:r>
                <a:rPr lang="en-US" sz="16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cubées</a:t>
              </a:r>
              <a:endParaRPr lang="en-US" sz="16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cxnSp>
        <p:nvCxnSpPr>
          <p:cNvPr id="23" name="Straight Connector 169">
            <a:extLst>
              <a:ext uri="{FF2B5EF4-FFF2-40B4-BE49-F238E27FC236}">
                <a16:creationId xmlns:a16="http://schemas.microsoft.com/office/drawing/2014/main" id="{738225A9-FF56-AB71-3C45-FB8DE4C432B6}"/>
              </a:ext>
            </a:extLst>
          </p:cNvPr>
          <p:cNvCxnSpPr>
            <a:cxnSpLocks/>
          </p:cNvCxnSpPr>
          <p:nvPr/>
        </p:nvCxnSpPr>
        <p:spPr>
          <a:xfrm>
            <a:off x="4099478" y="4264843"/>
            <a:ext cx="752744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89">
            <a:extLst>
              <a:ext uri="{FF2B5EF4-FFF2-40B4-BE49-F238E27FC236}">
                <a16:creationId xmlns:a16="http://schemas.microsoft.com/office/drawing/2014/main" id="{75F0DF75-FED5-1F56-6BAE-BE7C4950D9A3}"/>
              </a:ext>
            </a:extLst>
          </p:cNvPr>
          <p:cNvGrpSpPr/>
          <p:nvPr/>
        </p:nvGrpSpPr>
        <p:grpSpPr>
          <a:xfrm>
            <a:off x="8514084" y="2255233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26" name="Freeform: Shape 93">
              <a:extLst>
                <a:ext uri="{FF2B5EF4-FFF2-40B4-BE49-F238E27FC236}">
                  <a16:creationId xmlns:a16="http://schemas.microsoft.com/office/drawing/2014/main" id="{5DA7946B-5F36-5F99-24D9-13315350B5EA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7" name="Freeform: Shape 94">
              <a:extLst>
                <a:ext uri="{FF2B5EF4-FFF2-40B4-BE49-F238E27FC236}">
                  <a16:creationId xmlns:a16="http://schemas.microsoft.com/office/drawing/2014/main" id="{ECD179E1-0330-B20C-ED43-38CAC16A2191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8" name="TextBox 157">
              <a:extLst>
                <a:ext uri="{FF2B5EF4-FFF2-40B4-BE49-F238E27FC236}">
                  <a16:creationId xmlns:a16="http://schemas.microsoft.com/office/drawing/2014/main" id="{55A7EC1F-1388-CA7D-592A-441A8E665F2B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Santé des sols et drainage</a:t>
              </a:r>
            </a:p>
          </p:txBody>
        </p:sp>
      </p:grpSp>
      <p:grpSp>
        <p:nvGrpSpPr>
          <p:cNvPr id="29" name="Group 189">
            <a:extLst>
              <a:ext uri="{FF2B5EF4-FFF2-40B4-BE49-F238E27FC236}">
                <a16:creationId xmlns:a16="http://schemas.microsoft.com/office/drawing/2014/main" id="{E7A3C060-FB21-8F79-DEC3-08B5C18DE307}"/>
              </a:ext>
            </a:extLst>
          </p:cNvPr>
          <p:cNvGrpSpPr/>
          <p:nvPr/>
        </p:nvGrpSpPr>
        <p:grpSpPr>
          <a:xfrm>
            <a:off x="8514084" y="3900330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0" name="Freeform: Shape 93">
              <a:extLst>
                <a:ext uri="{FF2B5EF4-FFF2-40B4-BE49-F238E27FC236}">
                  <a16:creationId xmlns:a16="http://schemas.microsoft.com/office/drawing/2014/main" id="{64F30E5F-732F-7C3C-BF9D-C98D4A8A6AB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1" name="Freeform: Shape 94">
              <a:extLst>
                <a:ext uri="{FF2B5EF4-FFF2-40B4-BE49-F238E27FC236}">
                  <a16:creationId xmlns:a16="http://schemas.microsoft.com/office/drawing/2014/main" id="{74D152AB-E2C7-EB3D-650E-A8FA3823782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2" name="TextBox 157">
              <a:extLst>
                <a:ext uri="{FF2B5EF4-FFF2-40B4-BE49-F238E27FC236}">
                  <a16:creationId xmlns:a16="http://schemas.microsoft.com/office/drawing/2014/main" id="{0C0840F9-698E-E24F-D0E2-AA3AC670E9CC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Mouture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grains</a:t>
              </a:r>
            </a:p>
          </p:txBody>
        </p:sp>
      </p:grpSp>
      <p:grpSp>
        <p:nvGrpSpPr>
          <p:cNvPr id="33" name="Group 189">
            <a:extLst>
              <a:ext uri="{FF2B5EF4-FFF2-40B4-BE49-F238E27FC236}">
                <a16:creationId xmlns:a16="http://schemas.microsoft.com/office/drawing/2014/main" id="{B7C2DD25-05C7-E363-94D7-02D1179592C5}"/>
              </a:ext>
            </a:extLst>
          </p:cNvPr>
          <p:cNvGrpSpPr/>
          <p:nvPr/>
        </p:nvGrpSpPr>
        <p:grpSpPr>
          <a:xfrm>
            <a:off x="8514084" y="5491380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4" name="Freeform: Shape 93">
              <a:extLst>
                <a:ext uri="{FF2B5EF4-FFF2-40B4-BE49-F238E27FC236}">
                  <a16:creationId xmlns:a16="http://schemas.microsoft.com/office/drawing/2014/main" id="{81F02A37-4DC8-F959-A2CD-A6736B3B44AA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5" name="Freeform: Shape 94">
              <a:extLst>
                <a:ext uri="{FF2B5EF4-FFF2-40B4-BE49-F238E27FC236}">
                  <a16:creationId xmlns:a16="http://schemas.microsoft.com/office/drawing/2014/main" id="{4D92C67B-D678-79A2-03E2-790BAFB83C8D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6" name="TextBox 157">
              <a:extLst>
                <a:ext uri="{FF2B5EF4-FFF2-40B4-BE49-F238E27FC236}">
                  <a16:creationId xmlns:a16="http://schemas.microsoft.com/office/drawing/2014/main" id="{36675742-4D8A-CCF7-636E-D9F98905944E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Travailler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avec des mélanges simples</a:t>
              </a:r>
            </a:p>
          </p:txBody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952341C5-02E8-AD6F-0075-45356EDF4EAB}"/>
              </a:ext>
            </a:extLst>
          </p:cNvPr>
          <p:cNvGrpSpPr/>
          <p:nvPr/>
        </p:nvGrpSpPr>
        <p:grpSpPr>
          <a:xfrm>
            <a:off x="7568807" y="2713693"/>
            <a:ext cx="634291" cy="3233393"/>
            <a:chOff x="4590852" y="2290713"/>
            <a:chExt cx="801279" cy="3233393"/>
          </a:xfrm>
        </p:grpSpPr>
        <p:sp>
          <p:nvSpPr>
            <p:cNvPr id="38" name="Freeform: Shape 176">
              <a:extLst>
                <a:ext uri="{FF2B5EF4-FFF2-40B4-BE49-F238E27FC236}">
                  <a16:creationId xmlns:a16="http://schemas.microsoft.com/office/drawing/2014/main" id="{95529BD0-466D-6184-9411-BDB1AB036E5A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177">
              <a:extLst>
                <a:ext uri="{FF2B5EF4-FFF2-40B4-BE49-F238E27FC236}">
                  <a16:creationId xmlns:a16="http://schemas.microsoft.com/office/drawing/2014/main" id="{6F9D142B-3E4E-90CD-E489-C703F8B54A36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: Shape 178">
              <a:extLst>
                <a:ext uri="{FF2B5EF4-FFF2-40B4-BE49-F238E27FC236}">
                  <a16:creationId xmlns:a16="http://schemas.microsoft.com/office/drawing/2014/main" id="{02808AC6-2809-E518-2522-56CF387167EA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56">
            <a:extLst>
              <a:ext uri="{FF2B5EF4-FFF2-40B4-BE49-F238E27FC236}">
                <a16:creationId xmlns:a16="http://schemas.microsoft.com/office/drawing/2014/main" id="{56EE13B3-A627-738A-425C-F2F283150B06}"/>
              </a:ext>
            </a:extLst>
          </p:cNvPr>
          <p:cNvSpPr txBox="1"/>
          <p:nvPr/>
        </p:nvSpPr>
        <p:spPr>
          <a:xfrm>
            <a:off x="815842" y="3642154"/>
            <a:ext cx="2817063" cy="11980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Ultra-transformation et </a:t>
            </a:r>
            <a:r>
              <a:rPr lang="en-US" sz="2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quantités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servies</a:t>
            </a:r>
            <a:endParaRPr lang="en-US" sz="2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3" name="Group 189">
            <a:extLst>
              <a:ext uri="{FF2B5EF4-FFF2-40B4-BE49-F238E27FC236}">
                <a16:creationId xmlns:a16="http://schemas.microsoft.com/office/drawing/2014/main" id="{D8B235F2-61A2-0EE1-5911-C79BD1E4E619}"/>
              </a:ext>
            </a:extLst>
          </p:cNvPr>
          <p:cNvGrpSpPr/>
          <p:nvPr/>
        </p:nvGrpSpPr>
        <p:grpSpPr>
          <a:xfrm>
            <a:off x="5009136" y="2537691"/>
            <a:ext cx="2393584" cy="1054161"/>
            <a:chOff x="609441" y="2264634"/>
            <a:chExt cx="1801113" cy="558577"/>
          </a:xfrm>
        </p:grpSpPr>
        <p:sp>
          <p:nvSpPr>
            <p:cNvPr id="5" name="Freeform: Shape 93">
              <a:extLst>
                <a:ext uri="{FF2B5EF4-FFF2-40B4-BE49-F238E27FC236}">
                  <a16:creationId xmlns:a16="http://schemas.microsoft.com/office/drawing/2014/main" id="{D6CD73D2-1872-9D9B-0D02-F8CA223E871C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2" name="Freeform: Shape 94">
              <a:extLst>
                <a:ext uri="{FF2B5EF4-FFF2-40B4-BE49-F238E27FC236}">
                  <a16:creationId xmlns:a16="http://schemas.microsoft.com/office/drawing/2014/main" id="{6EF44B19-40D2-CF6C-1357-B7B333636DE1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3" name="TextBox 157">
              <a:extLst>
                <a:ext uri="{FF2B5EF4-FFF2-40B4-BE49-F238E27FC236}">
                  <a16:creationId xmlns:a16="http://schemas.microsoft.com/office/drawing/2014/main" id="{A60E7F6D-26AA-7279-12FD-5D8580089679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Qualité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fourrages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8" name="Group 189">
            <a:extLst>
              <a:ext uri="{FF2B5EF4-FFF2-40B4-BE49-F238E27FC236}">
                <a16:creationId xmlns:a16="http://schemas.microsoft.com/office/drawing/2014/main" id="{EBBD4BEA-E9CB-0F17-874D-579D9584CC48}"/>
              </a:ext>
            </a:extLst>
          </p:cNvPr>
          <p:cNvGrpSpPr/>
          <p:nvPr/>
        </p:nvGrpSpPr>
        <p:grpSpPr>
          <a:xfrm>
            <a:off x="5033744" y="5176049"/>
            <a:ext cx="2393584" cy="1054749"/>
            <a:chOff x="609441" y="2264634"/>
            <a:chExt cx="1801113" cy="558577"/>
          </a:xfrm>
        </p:grpSpPr>
        <p:sp>
          <p:nvSpPr>
            <p:cNvPr id="19" name="Freeform: Shape 93">
              <a:extLst>
                <a:ext uri="{FF2B5EF4-FFF2-40B4-BE49-F238E27FC236}">
                  <a16:creationId xmlns:a16="http://schemas.microsoft.com/office/drawing/2014/main" id="{8D52E984-C29E-1806-7FC3-811909CE9A51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0" name="Freeform: Shape 94">
              <a:extLst>
                <a:ext uri="{FF2B5EF4-FFF2-40B4-BE49-F238E27FC236}">
                  <a16:creationId xmlns:a16="http://schemas.microsoft.com/office/drawing/2014/main" id="{961665A2-4558-299F-63AC-B59C5933AA34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1" name="TextBox 157">
              <a:extLst>
                <a:ext uri="{FF2B5EF4-FFF2-40B4-BE49-F238E27FC236}">
                  <a16:creationId xmlns:a16="http://schemas.microsoft.com/office/drawing/2014/main" id="{80148F72-78D4-FE89-1B85-6494DAC13242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Utilisation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 grains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ronds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01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56E5E6-F670-AA3E-CEF4-AD1C639D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Défis et Opportunités de l’utilisation des céréales</a:t>
            </a:r>
          </a:p>
        </p:txBody>
      </p:sp>
      <p:grpSp>
        <p:nvGrpSpPr>
          <p:cNvPr id="8" name="Group 189">
            <a:extLst>
              <a:ext uri="{FF2B5EF4-FFF2-40B4-BE49-F238E27FC236}">
                <a16:creationId xmlns:a16="http://schemas.microsoft.com/office/drawing/2014/main" id="{45DAB290-70AE-81FE-C17D-FB1A0F4C87CF}"/>
              </a:ext>
            </a:extLst>
          </p:cNvPr>
          <p:cNvGrpSpPr/>
          <p:nvPr/>
        </p:nvGrpSpPr>
        <p:grpSpPr>
          <a:xfrm>
            <a:off x="9054991" y="1648366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9" name="Freeform: Shape 93">
              <a:extLst>
                <a:ext uri="{FF2B5EF4-FFF2-40B4-BE49-F238E27FC236}">
                  <a16:creationId xmlns:a16="http://schemas.microsoft.com/office/drawing/2014/main" id="{8AA2267F-7823-EBB5-4C40-F57C5D538CA2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0" name="Freeform: Shape 94">
              <a:extLst>
                <a:ext uri="{FF2B5EF4-FFF2-40B4-BE49-F238E27FC236}">
                  <a16:creationId xmlns:a16="http://schemas.microsoft.com/office/drawing/2014/main" id="{3977DDB0-4CBD-BD6C-A439-48834BF6B26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1" name="TextBox 157">
              <a:extLst>
                <a:ext uri="{FF2B5EF4-FFF2-40B4-BE49-F238E27FC236}">
                  <a16:creationId xmlns:a16="http://schemas.microsoft.com/office/drawing/2014/main" id="{6997179B-71AA-3FA1-8981-F6300DB64B71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Santé des sols et drainage</a:t>
              </a:r>
            </a:p>
          </p:txBody>
        </p:sp>
      </p:grpSp>
      <p:grpSp>
        <p:nvGrpSpPr>
          <p:cNvPr id="12" name="Group 189">
            <a:extLst>
              <a:ext uri="{FF2B5EF4-FFF2-40B4-BE49-F238E27FC236}">
                <a16:creationId xmlns:a16="http://schemas.microsoft.com/office/drawing/2014/main" id="{B611DC6A-7B73-DDD0-BD94-79510CDD1BD4}"/>
              </a:ext>
            </a:extLst>
          </p:cNvPr>
          <p:cNvGrpSpPr/>
          <p:nvPr/>
        </p:nvGrpSpPr>
        <p:grpSpPr>
          <a:xfrm>
            <a:off x="6139406" y="1667100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13" name="Freeform: Shape 93">
              <a:extLst>
                <a:ext uri="{FF2B5EF4-FFF2-40B4-BE49-F238E27FC236}">
                  <a16:creationId xmlns:a16="http://schemas.microsoft.com/office/drawing/2014/main" id="{F9E38FED-C1B7-F5B3-2E74-3D80A0E9C9C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4" name="Freeform: Shape 94">
              <a:extLst>
                <a:ext uri="{FF2B5EF4-FFF2-40B4-BE49-F238E27FC236}">
                  <a16:creationId xmlns:a16="http://schemas.microsoft.com/office/drawing/2014/main" id="{C171720A-3F40-D74C-B8BC-6B35F62DF730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5" name="TextBox 157">
              <a:extLst>
                <a:ext uri="{FF2B5EF4-FFF2-40B4-BE49-F238E27FC236}">
                  <a16:creationId xmlns:a16="http://schemas.microsoft.com/office/drawing/2014/main" id="{409525A4-B065-B536-DDF6-140CC703A3DA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Mouture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grains</a:t>
              </a:r>
            </a:p>
          </p:txBody>
        </p:sp>
      </p:grpSp>
      <p:grpSp>
        <p:nvGrpSpPr>
          <p:cNvPr id="16" name="Group 189">
            <a:extLst>
              <a:ext uri="{FF2B5EF4-FFF2-40B4-BE49-F238E27FC236}">
                <a16:creationId xmlns:a16="http://schemas.microsoft.com/office/drawing/2014/main" id="{0198B00B-C874-9144-01BF-76123324F28B}"/>
              </a:ext>
            </a:extLst>
          </p:cNvPr>
          <p:cNvGrpSpPr/>
          <p:nvPr/>
        </p:nvGrpSpPr>
        <p:grpSpPr>
          <a:xfrm>
            <a:off x="6161369" y="2781545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17" name="Freeform: Shape 93">
              <a:extLst>
                <a:ext uri="{FF2B5EF4-FFF2-40B4-BE49-F238E27FC236}">
                  <a16:creationId xmlns:a16="http://schemas.microsoft.com/office/drawing/2014/main" id="{5C963F39-3F3D-4569-ACFE-34318E631079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8" name="Freeform: Shape 94">
              <a:extLst>
                <a:ext uri="{FF2B5EF4-FFF2-40B4-BE49-F238E27FC236}">
                  <a16:creationId xmlns:a16="http://schemas.microsoft.com/office/drawing/2014/main" id="{985458C0-7E5E-D534-1DE5-CD957814D24F}"/>
                </a:ext>
              </a:extLst>
            </p:cNvPr>
            <p:cNvSpPr/>
            <p:nvPr/>
          </p:nvSpPr>
          <p:spPr>
            <a:xfrm>
              <a:off x="641814" y="2273254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9" name="TextBox 157">
              <a:extLst>
                <a:ext uri="{FF2B5EF4-FFF2-40B4-BE49-F238E27FC236}">
                  <a16:creationId xmlns:a16="http://schemas.microsoft.com/office/drawing/2014/main" id="{1C9FF722-B6A9-6059-F7BE-DA0F0E00953D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Travailler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avec des mélanges simples</a:t>
              </a:r>
            </a:p>
          </p:txBody>
        </p:sp>
      </p:grpSp>
      <p:grpSp>
        <p:nvGrpSpPr>
          <p:cNvPr id="24" name="Group 189">
            <a:extLst>
              <a:ext uri="{FF2B5EF4-FFF2-40B4-BE49-F238E27FC236}">
                <a16:creationId xmlns:a16="http://schemas.microsoft.com/office/drawing/2014/main" id="{49B2A62C-05B4-1C98-1D71-E9B3246E0715}"/>
              </a:ext>
            </a:extLst>
          </p:cNvPr>
          <p:cNvGrpSpPr/>
          <p:nvPr/>
        </p:nvGrpSpPr>
        <p:grpSpPr>
          <a:xfrm>
            <a:off x="9064825" y="3913226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25" name="Freeform: Shape 93">
              <a:extLst>
                <a:ext uri="{FF2B5EF4-FFF2-40B4-BE49-F238E27FC236}">
                  <a16:creationId xmlns:a16="http://schemas.microsoft.com/office/drawing/2014/main" id="{39DF4520-D568-ED4F-F6C4-7837E2F1E0FF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6" name="Freeform: Shape 94">
              <a:extLst>
                <a:ext uri="{FF2B5EF4-FFF2-40B4-BE49-F238E27FC236}">
                  <a16:creationId xmlns:a16="http://schemas.microsoft.com/office/drawing/2014/main" id="{0C86D6EF-07D0-54ED-7C97-D8A78EFF9E2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27" name="TextBox 157">
              <a:extLst>
                <a:ext uri="{FF2B5EF4-FFF2-40B4-BE49-F238E27FC236}">
                  <a16:creationId xmlns:a16="http://schemas.microsoft.com/office/drawing/2014/main" id="{AA326C39-8D85-1037-4CA9-0812B5EBB114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Concentrés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les aliments</a:t>
              </a:r>
            </a:p>
          </p:txBody>
        </p:sp>
      </p:grpSp>
      <p:grpSp>
        <p:nvGrpSpPr>
          <p:cNvPr id="28" name="Group 189">
            <a:extLst>
              <a:ext uri="{FF2B5EF4-FFF2-40B4-BE49-F238E27FC236}">
                <a16:creationId xmlns:a16="http://schemas.microsoft.com/office/drawing/2014/main" id="{CF2DDA63-858F-F96E-10BB-93D966486EDB}"/>
              </a:ext>
            </a:extLst>
          </p:cNvPr>
          <p:cNvGrpSpPr/>
          <p:nvPr/>
        </p:nvGrpSpPr>
        <p:grpSpPr>
          <a:xfrm>
            <a:off x="6172539" y="5042101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29" name="Freeform: Shape 93">
              <a:extLst>
                <a:ext uri="{FF2B5EF4-FFF2-40B4-BE49-F238E27FC236}">
                  <a16:creationId xmlns:a16="http://schemas.microsoft.com/office/drawing/2014/main" id="{AF814A8B-F940-7980-42B5-F0822140A4D8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0" name="Freeform: Shape 94">
              <a:extLst>
                <a:ext uri="{FF2B5EF4-FFF2-40B4-BE49-F238E27FC236}">
                  <a16:creationId xmlns:a16="http://schemas.microsoft.com/office/drawing/2014/main" id="{F9958C9C-2E19-0B1B-9918-3D06FA0D9777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1" name="TextBox 157">
              <a:extLst>
                <a:ext uri="{FF2B5EF4-FFF2-40B4-BE49-F238E27FC236}">
                  <a16:creationId xmlns:a16="http://schemas.microsoft.com/office/drawing/2014/main" id="{20ED13D6-FE3B-7C9E-D496-58DEAD995D1F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Adapter les structures</a:t>
              </a:r>
            </a:p>
          </p:txBody>
        </p:sp>
      </p:grpSp>
      <p:grpSp>
        <p:nvGrpSpPr>
          <p:cNvPr id="32" name="Group 189">
            <a:extLst>
              <a:ext uri="{FF2B5EF4-FFF2-40B4-BE49-F238E27FC236}">
                <a16:creationId xmlns:a16="http://schemas.microsoft.com/office/drawing/2014/main" id="{551451EC-C0CE-8BF2-5826-7E11D8CB77E3}"/>
              </a:ext>
            </a:extLst>
          </p:cNvPr>
          <p:cNvGrpSpPr/>
          <p:nvPr/>
        </p:nvGrpSpPr>
        <p:grpSpPr>
          <a:xfrm>
            <a:off x="9064825" y="2781545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33" name="Freeform: Shape 93">
              <a:extLst>
                <a:ext uri="{FF2B5EF4-FFF2-40B4-BE49-F238E27FC236}">
                  <a16:creationId xmlns:a16="http://schemas.microsoft.com/office/drawing/2014/main" id="{5F816D11-E36F-D4A0-7AA6-6FB00146ADA2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4" name="Freeform: Shape 94">
              <a:extLst>
                <a:ext uri="{FF2B5EF4-FFF2-40B4-BE49-F238E27FC236}">
                  <a16:creationId xmlns:a16="http://schemas.microsoft.com/office/drawing/2014/main" id="{08F586B7-0849-DFE4-80E3-6094DF3E61BE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35" name="TextBox 157">
              <a:extLst>
                <a:ext uri="{FF2B5EF4-FFF2-40B4-BE49-F238E27FC236}">
                  <a16:creationId xmlns:a16="http://schemas.microsoft.com/office/drawing/2014/main" id="{CCCC0F98-8B06-5BFA-A220-5523FFD141A0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Assurance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récolte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/ASRA</a:t>
              </a:r>
            </a:p>
          </p:txBody>
        </p:sp>
      </p:grpSp>
      <p:grpSp>
        <p:nvGrpSpPr>
          <p:cNvPr id="44" name="Group 189">
            <a:extLst>
              <a:ext uri="{FF2B5EF4-FFF2-40B4-BE49-F238E27FC236}">
                <a16:creationId xmlns:a16="http://schemas.microsoft.com/office/drawing/2014/main" id="{8D0A03AE-FBBA-FE9B-6B49-051F4B4E460A}"/>
              </a:ext>
            </a:extLst>
          </p:cNvPr>
          <p:cNvGrpSpPr/>
          <p:nvPr/>
        </p:nvGrpSpPr>
        <p:grpSpPr>
          <a:xfrm>
            <a:off x="6161368" y="3908786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45" name="Freeform: Shape 93">
              <a:extLst>
                <a:ext uri="{FF2B5EF4-FFF2-40B4-BE49-F238E27FC236}">
                  <a16:creationId xmlns:a16="http://schemas.microsoft.com/office/drawing/2014/main" id="{2C10B21A-360D-D718-6043-D3AEC2DF516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6" name="Freeform: Shape 94">
              <a:extLst>
                <a:ext uri="{FF2B5EF4-FFF2-40B4-BE49-F238E27FC236}">
                  <a16:creationId xmlns:a16="http://schemas.microsoft.com/office/drawing/2014/main" id="{5F689FD3-EB8C-42E3-FE23-C0DC4CF02286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7" name="TextBox 157">
              <a:extLst>
                <a:ext uri="{FF2B5EF4-FFF2-40B4-BE49-F238E27FC236}">
                  <a16:creationId xmlns:a16="http://schemas.microsoft.com/office/drawing/2014/main" id="{9490A43E-2524-FE76-8203-5294683A9207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Se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tourner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vers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d’autres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alternatives</a:t>
              </a:r>
            </a:p>
          </p:txBody>
        </p:sp>
      </p:grpSp>
      <p:grpSp>
        <p:nvGrpSpPr>
          <p:cNvPr id="56" name="Group 189">
            <a:extLst>
              <a:ext uri="{FF2B5EF4-FFF2-40B4-BE49-F238E27FC236}">
                <a16:creationId xmlns:a16="http://schemas.microsoft.com/office/drawing/2014/main" id="{46B0D488-4504-5E0F-A3BE-8CEDA7A9DF6E}"/>
              </a:ext>
            </a:extLst>
          </p:cNvPr>
          <p:cNvGrpSpPr/>
          <p:nvPr/>
        </p:nvGrpSpPr>
        <p:grpSpPr>
          <a:xfrm>
            <a:off x="9043786" y="5042101"/>
            <a:ext cx="2136321" cy="911411"/>
            <a:chOff x="609441" y="2264634"/>
            <a:chExt cx="1801113" cy="558577"/>
          </a:xfrm>
          <a:solidFill>
            <a:schemeClr val="accent6"/>
          </a:solidFill>
        </p:grpSpPr>
        <p:sp>
          <p:nvSpPr>
            <p:cNvPr id="57" name="Freeform: Shape 93">
              <a:extLst>
                <a:ext uri="{FF2B5EF4-FFF2-40B4-BE49-F238E27FC236}">
                  <a16:creationId xmlns:a16="http://schemas.microsoft.com/office/drawing/2014/main" id="{F9AB4B91-FB7B-0408-98E1-BFFB6CF9EF2D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8" name="Freeform: Shape 94">
              <a:extLst>
                <a:ext uri="{FF2B5EF4-FFF2-40B4-BE49-F238E27FC236}">
                  <a16:creationId xmlns:a16="http://schemas.microsoft.com/office/drawing/2014/main" id="{D68A362D-1AB8-E6A7-94E0-A7EC25EB550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9" name="TextBox 157">
              <a:extLst>
                <a:ext uri="{FF2B5EF4-FFF2-40B4-BE49-F238E27FC236}">
                  <a16:creationId xmlns:a16="http://schemas.microsoft.com/office/drawing/2014/main" id="{A8710B4C-9AE8-DE1D-ACC8-ACAC163064B4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Répartir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son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risque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84" name="Group 189">
            <a:extLst>
              <a:ext uri="{FF2B5EF4-FFF2-40B4-BE49-F238E27FC236}">
                <a16:creationId xmlns:a16="http://schemas.microsoft.com/office/drawing/2014/main" id="{B11A50AA-6418-060C-6F92-4F434284F516}"/>
              </a:ext>
            </a:extLst>
          </p:cNvPr>
          <p:cNvGrpSpPr/>
          <p:nvPr/>
        </p:nvGrpSpPr>
        <p:grpSpPr>
          <a:xfrm>
            <a:off x="3505969" y="2417480"/>
            <a:ext cx="2136321" cy="911411"/>
            <a:chOff x="609441" y="2264634"/>
            <a:chExt cx="1801113" cy="558577"/>
          </a:xfrm>
          <a:solidFill>
            <a:schemeClr val="accent1"/>
          </a:solidFill>
        </p:grpSpPr>
        <p:sp>
          <p:nvSpPr>
            <p:cNvPr id="85" name="Freeform: Shape 93">
              <a:extLst>
                <a:ext uri="{FF2B5EF4-FFF2-40B4-BE49-F238E27FC236}">
                  <a16:creationId xmlns:a16="http://schemas.microsoft.com/office/drawing/2014/main" id="{EE0D06E0-A798-54E6-DCAF-F7FE21BFEFD3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86" name="Freeform: Shape 94">
              <a:extLst>
                <a:ext uri="{FF2B5EF4-FFF2-40B4-BE49-F238E27FC236}">
                  <a16:creationId xmlns:a16="http://schemas.microsoft.com/office/drawing/2014/main" id="{DD3788ED-BA00-C3E8-A88C-CD1C25534B89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87" name="TextBox 157">
              <a:extLst>
                <a:ext uri="{FF2B5EF4-FFF2-40B4-BE49-F238E27FC236}">
                  <a16:creationId xmlns:a16="http://schemas.microsoft.com/office/drawing/2014/main" id="{791DBFE4-BE62-49F8-8625-0EA6B7D3C706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Maladies</a:t>
              </a:r>
            </a:p>
          </p:txBody>
        </p:sp>
      </p:grpSp>
      <p:grpSp>
        <p:nvGrpSpPr>
          <p:cNvPr id="88" name="Group 189">
            <a:extLst>
              <a:ext uri="{FF2B5EF4-FFF2-40B4-BE49-F238E27FC236}">
                <a16:creationId xmlns:a16="http://schemas.microsoft.com/office/drawing/2014/main" id="{801A0DF1-8BE9-CCAE-7992-3FC59750C632}"/>
              </a:ext>
            </a:extLst>
          </p:cNvPr>
          <p:cNvGrpSpPr/>
          <p:nvPr/>
        </p:nvGrpSpPr>
        <p:grpSpPr>
          <a:xfrm>
            <a:off x="590384" y="2436214"/>
            <a:ext cx="2136321" cy="911411"/>
            <a:chOff x="609441" y="2264634"/>
            <a:chExt cx="1801113" cy="558577"/>
          </a:xfrm>
          <a:solidFill>
            <a:schemeClr val="accent1"/>
          </a:solidFill>
        </p:grpSpPr>
        <p:sp>
          <p:nvSpPr>
            <p:cNvPr id="89" name="Freeform: Shape 93">
              <a:extLst>
                <a:ext uri="{FF2B5EF4-FFF2-40B4-BE49-F238E27FC236}">
                  <a16:creationId xmlns:a16="http://schemas.microsoft.com/office/drawing/2014/main" id="{C8830448-13A1-9E75-B279-DBEFB97BEBB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90" name="Freeform: Shape 94">
              <a:extLst>
                <a:ext uri="{FF2B5EF4-FFF2-40B4-BE49-F238E27FC236}">
                  <a16:creationId xmlns:a16="http://schemas.microsoft.com/office/drawing/2014/main" id="{567B86A7-84C9-9BCD-9B85-1032086EF6CB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91" name="TextBox 157">
              <a:extLst>
                <a:ext uri="{FF2B5EF4-FFF2-40B4-BE49-F238E27FC236}">
                  <a16:creationId xmlns:a16="http://schemas.microsoft.com/office/drawing/2014/main" id="{837D6677-29C8-1E52-36B7-DD910B8FBC1B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Hausse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températures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92" name="Group 189">
            <a:extLst>
              <a:ext uri="{FF2B5EF4-FFF2-40B4-BE49-F238E27FC236}">
                <a16:creationId xmlns:a16="http://schemas.microsoft.com/office/drawing/2014/main" id="{84EB0E31-D935-C68D-9846-2CC6210EF41D}"/>
              </a:ext>
            </a:extLst>
          </p:cNvPr>
          <p:cNvGrpSpPr/>
          <p:nvPr/>
        </p:nvGrpSpPr>
        <p:grpSpPr>
          <a:xfrm>
            <a:off x="612347" y="3550659"/>
            <a:ext cx="2136321" cy="911411"/>
            <a:chOff x="609441" y="2264634"/>
            <a:chExt cx="1801113" cy="558577"/>
          </a:xfrm>
          <a:solidFill>
            <a:schemeClr val="accent1"/>
          </a:solidFill>
        </p:grpSpPr>
        <p:sp>
          <p:nvSpPr>
            <p:cNvPr id="93" name="Freeform: Shape 93">
              <a:extLst>
                <a:ext uri="{FF2B5EF4-FFF2-40B4-BE49-F238E27FC236}">
                  <a16:creationId xmlns:a16="http://schemas.microsoft.com/office/drawing/2014/main" id="{D192B036-AE8C-727C-A83D-E95629242CD9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94" name="Freeform: Shape 94">
              <a:extLst>
                <a:ext uri="{FF2B5EF4-FFF2-40B4-BE49-F238E27FC236}">
                  <a16:creationId xmlns:a16="http://schemas.microsoft.com/office/drawing/2014/main" id="{5358A8B6-FA48-53C8-89EF-A5C99EC874B4}"/>
                </a:ext>
              </a:extLst>
            </p:cNvPr>
            <p:cNvSpPr/>
            <p:nvPr/>
          </p:nvSpPr>
          <p:spPr>
            <a:xfrm>
              <a:off x="641814" y="2273254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95" name="TextBox 157">
              <a:extLst>
                <a:ext uri="{FF2B5EF4-FFF2-40B4-BE49-F238E27FC236}">
                  <a16:creationId xmlns:a16="http://schemas.microsoft.com/office/drawing/2014/main" id="{ED93FF5F-6B43-45E6-B7C4-12DF8C31BCD6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Évènements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météo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extrêmes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96" name="Group 189">
            <a:extLst>
              <a:ext uri="{FF2B5EF4-FFF2-40B4-BE49-F238E27FC236}">
                <a16:creationId xmlns:a16="http://schemas.microsoft.com/office/drawing/2014/main" id="{8F3F53E3-CA8C-B98E-122E-D2802B74C5BC}"/>
              </a:ext>
            </a:extLst>
          </p:cNvPr>
          <p:cNvGrpSpPr/>
          <p:nvPr/>
        </p:nvGrpSpPr>
        <p:grpSpPr>
          <a:xfrm>
            <a:off x="3515803" y="4682340"/>
            <a:ext cx="2136321" cy="911411"/>
            <a:chOff x="609441" y="2264634"/>
            <a:chExt cx="1801113" cy="558577"/>
          </a:xfrm>
          <a:solidFill>
            <a:schemeClr val="accent1"/>
          </a:solidFill>
        </p:grpSpPr>
        <p:sp>
          <p:nvSpPr>
            <p:cNvPr id="97" name="Freeform: Shape 93">
              <a:extLst>
                <a:ext uri="{FF2B5EF4-FFF2-40B4-BE49-F238E27FC236}">
                  <a16:creationId xmlns:a16="http://schemas.microsoft.com/office/drawing/2014/main" id="{D237C011-BC95-EA0C-5153-D008E847E214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98" name="Freeform: Shape 94">
              <a:extLst>
                <a:ext uri="{FF2B5EF4-FFF2-40B4-BE49-F238E27FC236}">
                  <a16:creationId xmlns:a16="http://schemas.microsoft.com/office/drawing/2014/main" id="{243089DD-7CF2-12F4-8076-A3DE198134E2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99" name="TextBox 157">
              <a:extLst>
                <a:ext uri="{FF2B5EF4-FFF2-40B4-BE49-F238E27FC236}">
                  <a16:creationId xmlns:a16="http://schemas.microsoft.com/office/drawing/2014/main" id="{54BAF5EA-CFC5-D6A0-D43D-7F21EDCD55EF}"/>
                </a:ext>
              </a:extLst>
            </p:cNvPr>
            <p:cNvSpPr txBox="1"/>
            <p:nvPr/>
          </p:nvSpPr>
          <p:spPr>
            <a:xfrm>
              <a:off x="745677" y="2366128"/>
              <a:ext cx="144134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Pression de </a:t>
              </a:r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rentabilité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00" name="Group 189">
            <a:extLst>
              <a:ext uri="{FF2B5EF4-FFF2-40B4-BE49-F238E27FC236}">
                <a16:creationId xmlns:a16="http://schemas.microsoft.com/office/drawing/2014/main" id="{BC62DADC-3CC5-A895-D27F-4D1531B0DFE2}"/>
              </a:ext>
            </a:extLst>
          </p:cNvPr>
          <p:cNvGrpSpPr/>
          <p:nvPr/>
        </p:nvGrpSpPr>
        <p:grpSpPr>
          <a:xfrm>
            <a:off x="3515803" y="3550659"/>
            <a:ext cx="2136321" cy="911411"/>
            <a:chOff x="609441" y="2264634"/>
            <a:chExt cx="1801113" cy="558577"/>
          </a:xfrm>
          <a:solidFill>
            <a:schemeClr val="accent1"/>
          </a:solidFill>
        </p:grpSpPr>
        <p:sp>
          <p:nvSpPr>
            <p:cNvPr id="101" name="Freeform: Shape 93">
              <a:extLst>
                <a:ext uri="{FF2B5EF4-FFF2-40B4-BE49-F238E27FC236}">
                  <a16:creationId xmlns:a16="http://schemas.microsoft.com/office/drawing/2014/main" id="{6A40DBD9-B35E-8F5A-9E08-632A91B026ED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02" name="Freeform: Shape 94">
              <a:extLst>
                <a:ext uri="{FF2B5EF4-FFF2-40B4-BE49-F238E27FC236}">
                  <a16:creationId xmlns:a16="http://schemas.microsoft.com/office/drawing/2014/main" id="{0A8B6244-28F6-019A-428B-B4F1BDAAE106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03" name="TextBox 157">
              <a:extLst>
                <a:ext uri="{FF2B5EF4-FFF2-40B4-BE49-F238E27FC236}">
                  <a16:creationId xmlns:a16="http://schemas.microsoft.com/office/drawing/2014/main" id="{45B3B2BE-7471-D88B-1B48-BB0993317D3F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Ravageurs</a:t>
              </a:r>
              <a:endParaRPr lang="en-US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04" name="Group 189">
            <a:extLst>
              <a:ext uri="{FF2B5EF4-FFF2-40B4-BE49-F238E27FC236}">
                <a16:creationId xmlns:a16="http://schemas.microsoft.com/office/drawing/2014/main" id="{47CBFF21-0CE5-CBA3-5E4B-C6E66879A88A}"/>
              </a:ext>
            </a:extLst>
          </p:cNvPr>
          <p:cNvGrpSpPr/>
          <p:nvPr/>
        </p:nvGrpSpPr>
        <p:grpSpPr>
          <a:xfrm>
            <a:off x="612346" y="4677900"/>
            <a:ext cx="2136321" cy="911411"/>
            <a:chOff x="609441" y="2264634"/>
            <a:chExt cx="1801113" cy="558577"/>
          </a:xfrm>
          <a:solidFill>
            <a:schemeClr val="accent1"/>
          </a:solidFill>
        </p:grpSpPr>
        <p:sp>
          <p:nvSpPr>
            <p:cNvPr id="105" name="Freeform: Shape 93">
              <a:extLst>
                <a:ext uri="{FF2B5EF4-FFF2-40B4-BE49-F238E27FC236}">
                  <a16:creationId xmlns:a16="http://schemas.microsoft.com/office/drawing/2014/main" id="{C248ED1D-4537-5848-41C2-06E6D096CDA6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06" name="Freeform: Shape 94">
              <a:extLst>
                <a:ext uri="{FF2B5EF4-FFF2-40B4-BE49-F238E27FC236}">
                  <a16:creationId xmlns:a16="http://schemas.microsoft.com/office/drawing/2014/main" id="{73DA0F92-473A-0AD9-1C2B-0959D19DED1C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107" name="TextBox 157">
              <a:extLst>
                <a:ext uri="{FF2B5EF4-FFF2-40B4-BE49-F238E27FC236}">
                  <a16:creationId xmlns:a16="http://schemas.microsoft.com/office/drawing/2014/main" id="{280C8ACD-C3C3-ACB5-D572-92E5D7CB3087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Objectifs</a:t>
              </a:r>
              <a:r>
                <a:rPr lang="en-US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 reduction des GES</a:t>
              </a:r>
            </a:p>
          </p:txBody>
        </p:sp>
      </p:grpSp>
      <p:sp>
        <p:nvSpPr>
          <p:cNvPr id="108" name="ZoneTexte 107">
            <a:extLst>
              <a:ext uri="{FF2B5EF4-FFF2-40B4-BE49-F238E27FC236}">
                <a16:creationId xmlns:a16="http://schemas.microsoft.com/office/drawing/2014/main" id="{7E8C1EE8-2AF0-4123-67FD-2375128BAA51}"/>
              </a:ext>
            </a:extLst>
          </p:cNvPr>
          <p:cNvSpPr txBox="1"/>
          <p:nvPr/>
        </p:nvSpPr>
        <p:spPr>
          <a:xfrm>
            <a:off x="2511113" y="6084749"/>
            <a:ext cx="115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Défis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FF227B94-44A2-AE52-C3D2-3D1E54A8C93F}"/>
              </a:ext>
            </a:extLst>
          </p:cNvPr>
          <p:cNvSpPr txBox="1"/>
          <p:nvPr/>
        </p:nvSpPr>
        <p:spPr>
          <a:xfrm>
            <a:off x="7694359" y="6084749"/>
            <a:ext cx="269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Opportunités</a:t>
            </a:r>
          </a:p>
        </p:txBody>
      </p:sp>
    </p:spTree>
    <p:extLst>
      <p:ext uri="{BB962C8B-B14F-4D97-AF65-F5344CB8AC3E}">
        <p14:creationId xmlns:p14="http://schemas.microsoft.com/office/powerpoint/2010/main" val="17962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D1CB41-3E23-D571-66DB-46B98CB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Plan de la </a:t>
            </a:r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</a:rPr>
              <a:t>présentation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Placeholder 9" descr="Agneau se tenant debout entre deux près les uns des autres dans un champs">
            <a:extLst>
              <a:ext uri="{FF2B5EF4-FFF2-40B4-BE49-F238E27FC236}">
                <a16:creationId xmlns:a16="http://schemas.microsoft.com/office/drawing/2014/main" id="{2B333A5D-AFFB-79DC-B6E2-1B502DF2D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04335" y="1914115"/>
            <a:ext cx="6527007" cy="435133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17C593-8E17-7B70-B2A0-E3307E0C21A7}"/>
              </a:ext>
            </a:extLst>
          </p:cNvPr>
          <p:cNvSpPr/>
          <p:nvPr/>
        </p:nvSpPr>
        <p:spPr>
          <a:xfrm>
            <a:off x="389955" y="2956080"/>
            <a:ext cx="1069096" cy="1069096"/>
          </a:xfrm>
          <a:prstGeom prst="ellipse">
            <a:avLst/>
          </a:prstGeom>
          <a:solidFill>
            <a:schemeClr val="tx1">
              <a:alpha val="48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67DEB9-6A35-7081-B7CC-B579911D6248}"/>
              </a:ext>
            </a:extLst>
          </p:cNvPr>
          <p:cNvSpPr/>
          <p:nvPr/>
        </p:nvSpPr>
        <p:spPr>
          <a:xfrm>
            <a:off x="389955" y="5070329"/>
            <a:ext cx="1069096" cy="1069096"/>
          </a:xfrm>
          <a:prstGeom prst="ellipse">
            <a:avLst/>
          </a:prstGeom>
          <a:solidFill>
            <a:schemeClr val="tx1">
              <a:alpha val="48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D5B11-4839-A12B-41C2-161D296F205B}"/>
              </a:ext>
            </a:extLst>
          </p:cNvPr>
          <p:cNvSpPr/>
          <p:nvPr/>
        </p:nvSpPr>
        <p:spPr>
          <a:xfrm>
            <a:off x="613765" y="2791963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979CC4-003D-BAEC-A2B8-B7EDD2792326}"/>
              </a:ext>
            </a:extLst>
          </p:cNvPr>
          <p:cNvSpPr/>
          <p:nvPr/>
        </p:nvSpPr>
        <p:spPr>
          <a:xfrm>
            <a:off x="1708433" y="2307028"/>
            <a:ext cx="3419520" cy="153888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Qu’est-ce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que les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changements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climatique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nous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apportent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comme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contraintes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opportunités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sur le terrain?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F433A1-D4AF-D713-8179-7BDCDA8106CF}"/>
              </a:ext>
            </a:extLst>
          </p:cNvPr>
          <p:cNvSpPr/>
          <p:nvPr/>
        </p:nvSpPr>
        <p:spPr>
          <a:xfrm>
            <a:off x="613765" y="4906212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038D37-D7B2-3DF7-961C-6BA29242D078}"/>
              </a:ext>
            </a:extLst>
          </p:cNvPr>
          <p:cNvSpPr/>
          <p:nvPr/>
        </p:nvSpPr>
        <p:spPr>
          <a:xfrm>
            <a:off x="1708433" y="5033864"/>
            <a:ext cx="3180297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Quelles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sont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nos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options pour se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démarquer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D2DDBA-2624-61CE-C9F4-BF6674E269C8}"/>
              </a:ext>
            </a:extLst>
          </p:cNvPr>
          <p:cNvSpPr txBox="1"/>
          <p:nvPr/>
        </p:nvSpPr>
        <p:spPr>
          <a:xfrm>
            <a:off x="790150" y="2996561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01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674B28-8295-9590-7A0D-97C9728B3A2C}"/>
              </a:ext>
            </a:extLst>
          </p:cNvPr>
          <p:cNvSpPr txBox="1"/>
          <p:nvPr/>
        </p:nvSpPr>
        <p:spPr>
          <a:xfrm>
            <a:off x="790150" y="5110810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02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CC47F9-0523-AAA2-8FD8-1C2CA884D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239"/>
            <a:ext cx="12191999" cy="13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86D33A6-00ED-4794-A674-28293592AE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6347"/>
            <a:ext cx="12192000" cy="79225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37D3C75-3412-48A0-B1DD-B95E11F7C81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09327" y="1057293"/>
            <a:ext cx="11408734" cy="2387600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fr-CA" sz="5400" dirty="0"/>
              <a:t>Merci!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FB7091BA-C42F-4530-92E2-D37DD66E71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53515" y="4766709"/>
            <a:ext cx="2291965" cy="794547"/>
          </a:xfrm>
          <a:prstGeom prst="rect">
            <a:avLst/>
          </a:prstGeom>
        </p:spPr>
      </p:pic>
      <p:sp>
        <p:nvSpPr>
          <p:cNvPr id="19" name="Sous-titre 2">
            <a:extLst>
              <a:ext uri="{FF2B5EF4-FFF2-40B4-BE49-F238E27FC236}">
                <a16:creationId xmlns:a16="http://schemas.microsoft.com/office/drawing/2014/main" id="{136153E9-A2ED-4D4F-8117-F76A31E914D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549925" y="4817863"/>
            <a:ext cx="1435228" cy="69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CA" sz="1400"/>
              <a:t>Une présentation</a:t>
            </a:r>
          </a:p>
          <a:p>
            <a:pPr algn="l">
              <a:spcBef>
                <a:spcPts val="0"/>
              </a:spcBef>
            </a:pPr>
            <a:r>
              <a:rPr lang="fr-CA" sz="1400"/>
              <a:t>du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F21CD877-4909-4662-AD44-1F82514ED56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606220" y="4764921"/>
            <a:ext cx="4130668" cy="466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CA" sz="1400"/>
              <a:t>Avec la participation financière du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54AED7-D9D9-4423-A1C7-445CC21899B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20" y="5231516"/>
            <a:ext cx="3678943" cy="1920244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FE28B485-83CF-01E7-D114-E6AA5483BB3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667876" y="4041354"/>
            <a:ext cx="5091635" cy="59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CA" sz="2000" dirty="0"/>
              <a:t>Spécialement à Claudia</a:t>
            </a:r>
          </a:p>
        </p:txBody>
      </p:sp>
    </p:spTree>
    <p:extLst>
      <p:ext uri="{BB962C8B-B14F-4D97-AF65-F5344CB8AC3E}">
        <p14:creationId xmlns:p14="http://schemas.microsoft.com/office/powerpoint/2010/main" val="107978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86D33A6-00ED-4794-A674-28293592AE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32893"/>
            <a:ext cx="12192000" cy="79225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37D3C75-3412-48A0-B1DD-B95E11F7C81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1629" y="508589"/>
            <a:ext cx="11408734" cy="4141470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fr-CA" sz="5400"/>
              <a:t>Questions? </a:t>
            </a:r>
            <a:br>
              <a:rPr lang="fr-CA" sz="5400"/>
            </a:br>
            <a:r>
              <a:rPr lang="fr-CA" sz="5400"/>
              <a:t>Commentaires?</a:t>
            </a:r>
          </a:p>
        </p:txBody>
      </p:sp>
    </p:spTree>
    <p:extLst>
      <p:ext uri="{BB962C8B-B14F-4D97-AF65-F5344CB8AC3E}">
        <p14:creationId xmlns:p14="http://schemas.microsoft.com/office/powerpoint/2010/main" val="152666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A92ED4-7D17-7C3A-F9C4-436CB511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Objectifs de la conférence</a:t>
            </a: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8300BA42-F73B-CE0E-553A-A033DF753857}"/>
              </a:ext>
            </a:extLst>
          </p:cNvPr>
          <p:cNvSpPr/>
          <p:nvPr/>
        </p:nvSpPr>
        <p:spPr>
          <a:xfrm>
            <a:off x="360658" y="2137613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" name="Oval 20">
            <a:extLst>
              <a:ext uri="{FF2B5EF4-FFF2-40B4-BE49-F238E27FC236}">
                <a16:creationId xmlns:a16="http://schemas.microsoft.com/office/drawing/2014/main" id="{E367DF79-2BD8-59A2-529E-C53F21CA7BF6}"/>
              </a:ext>
            </a:extLst>
          </p:cNvPr>
          <p:cNvSpPr/>
          <p:nvPr/>
        </p:nvSpPr>
        <p:spPr>
          <a:xfrm>
            <a:off x="360658" y="3654355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530C1-554D-B7D0-29AC-7B790B937998}"/>
              </a:ext>
            </a:extLst>
          </p:cNvPr>
          <p:cNvSpPr/>
          <p:nvPr/>
        </p:nvSpPr>
        <p:spPr>
          <a:xfrm>
            <a:off x="1551124" y="3820480"/>
            <a:ext cx="6978065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Sortir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pistes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réflexion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d’action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pour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avancer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dans la bonne direction</a:t>
            </a:r>
          </a:p>
        </p:txBody>
      </p:sp>
      <p:sp>
        <p:nvSpPr>
          <p:cNvPr id="10" name="Oval 34">
            <a:extLst>
              <a:ext uri="{FF2B5EF4-FFF2-40B4-BE49-F238E27FC236}">
                <a16:creationId xmlns:a16="http://schemas.microsoft.com/office/drawing/2014/main" id="{28FA9ACC-2D8C-A8D7-2AFB-77C698B31040}"/>
              </a:ext>
            </a:extLst>
          </p:cNvPr>
          <p:cNvSpPr/>
          <p:nvPr/>
        </p:nvSpPr>
        <p:spPr>
          <a:xfrm>
            <a:off x="360658" y="5171098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648FB-8303-2967-7414-776AB2FBA170}"/>
              </a:ext>
            </a:extLst>
          </p:cNvPr>
          <p:cNvSpPr/>
          <p:nvPr/>
        </p:nvSpPr>
        <p:spPr>
          <a:xfrm>
            <a:off x="1551124" y="5375696"/>
            <a:ext cx="6786466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Se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servir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apprentissages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réalisés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dans les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autres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productions pour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innover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production ovine</a:t>
            </a:r>
          </a:p>
        </p:txBody>
      </p:sp>
      <p:sp>
        <p:nvSpPr>
          <p:cNvPr id="12" name="TextBox 46">
            <a:extLst>
              <a:ext uri="{FF2B5EF4-FFF2-40B4-BE49-F238E27FC236}">
                <a16:creationId xmlns:a16="http://schemas.microsoft.com/office/drawing/2014/main" id="{37FAD539-453C-61D1-4DE8-5758743E1393}"/>
              </a:ext>
            </a:extLst>
          </p:cNvPr>
          <p:cNvSpPr txBox="1"/>
          <p:nvPr/>
        </p:nvSpPr>
        <p:spPr>
          <a:xfrm>
            <a:off x="537043" y="2342211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01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TextBox 48">
            <a:extLst>
              <a:ext uri="{FF2B5EF4-FFF2-40B4-BE49-F238E27FC236}">
                <a16:creationId xmlns:a16="http://schemas.microsoft.com/office/drawing/2014/main" id="{7A3B0E3D-A322-D97B-503E-A98BC0A20F55}"/>
              </a:ext>
            </a:extLst>
          </p:cNvPr>
          <p:cNvSpPr txBox="1"/>
          <p:nvPr/>
        </p:nvSpPr>
        <p:spPr>
          <a:xfrm>
            <a:off x="537043" y="3858953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02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TextBox 49">
            <a:extLst>
              <a:ext uri="{FF2B5EF4-FFF2-40B4-BE49-F238E27FC236}">
                <a16:creationId xmlns:a16="http://schemas.microsoft.com/office/drawing/2014/main" id="{E5C835CA-56EC-ACAF-C43B-58FD8BFB8227}"/>
              </a:ext>
            </a:extLst>
          </p:cNvPr>
          <p:cNvSpPr txBox="1"/>
          <p:nvPr/>
        </p:nvSpPr>
        <p:spPr>
          <a:xfrm>
            <a:off x="537043" y="5375696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03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9517B2-C4C5-7CFC-1668-C2B7B3DAA90F}"/>
              </a:ext>
            </a:extLst>
          </p:cNvPr>
          <p:cNvSpPr/>
          <p:nvPr/>
        </p:nvSpPr>
        <p:spPr>
          <a:xfrm>
            <a:off x="1551124" y="2265265"/>
            <a:ext cx="6882267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Explorer les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possibilités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quand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à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l’utilisation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des grains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lien avec les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changements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climatiques</a:t>
            </a:r>
            <a:endParaRPr lang="en-IN" sz="2000" b="1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Group 121">
            <a:extLst>
              <a:ext uri="{FF2B5EF4-FFF2-40B4-BE49-F238E27FC236}">
                <a16:creationId xmlns:a16="http://schemas.microsoft.com/office/drawing/2014/main" id="{4A3282F5-E2EE-F5C3-C86E-5384E98B3FB6}"/>
              </a:ext>
            </a:extLst>
          </p:cNvPr>
          <p:cNvGrpSpPr/>
          <p:nvPr/>
        </p:nvGrpSpPr>
        <p:grpSpPr>
          <a:xfrm>
            <a:off x="8501996" y="2021788"/>
            <a:ext cx="3690004" cy="3826599"/>
            <a:chOff x="7993415" y="1466671"/>
            <a:chExt cx="3779044" cy="3826599"/>
          </a:xfrm>
        </p:grpSpPr>
        <p:sp>
          <p:nvSpPr>
            <p:cNvPr id="17" name="TextBox 106">
              <a:extLst>
                <a:ext uri="{FF2B5EF4-FFF2-40B4-BE49-F238E27FC236}">
                  <a16:creationId xmlns:a16="http://schemas.microsoft.com/office/drawing/2014/main" id="{B2F385F1-13AA-86D1-45D3-033F7E499706}"/>
                </a:ext>
              </a:extLst>
            </p:cNvPr>
            <p:cNvSpPr txBox="1"/>
            <p:nvPr/>
          </p:nvSpPr>
          <p:spPr>
            <a:xfrm>
              <a:off x="7993415" y="4092941"/>
              <a:ext cx="37790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800" b="1" u="sng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Attention: </a:t>
              </a:r>
            </a:p>
            <a:p>
              <a:pPr lvl="0" algn="ctr"/>
              <a:r>
                <a:rPr lang="en-US" sz="18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Possible zone de travaux, </a:t>
              </a:r>
              <a:r>
                <a:rPr lang="en-US" sz="1800" kern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changement</a:t>
              </a:r>
              <a:r>
                <a:rPr lang="en-US" sz="18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à </a:t>
              </a:r>
              <a:r>
                <a:rPr lang="en-US" sz="1800" kern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l’horizon</a:t>
              </a:r>
              <a:r>
                <a:rPr lang="en-US" sz="18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 !!</a:t>
              </a:r>
            </a:p>
            <a:p>
              <a:endParaRPr lang="en-US" sz="1800"/>
            </a:p>
          </p:txBody>
        </p:sp>
        <p:grpSp>
          <p:nvGrpSpPr>
            <p:cNvPr id="18" name="Group 113">
              <a:extLst>
                <a:ext uri="{FF2B5EF4-FFF2-40B4-BE49-F238E27FC236}">
                  <a16:creationId xmlns:a16="http://schemas.microsoft.com/office/drawing/2014/main" id="{D112B2CA-134F-7D6E-62AF-EAB76A74D25A}"/>
                </a:ext>
              </a:extLst>
            </p:cNvPr>
            <p:cNvGrpSpPr/>
            <p:nvPr/>
          </p:nvGrpSpPr>
          <p:grpSpPr>
            <a:xfrm>
              <a:off x="8651861" y="1466671"/>
              <a:ext cx="2428902" cy="2438670"/>
              <a:chOff x="8651861" y="1466671"/>
              <a:chExt cx="2428902" cy="2438670"/>
            </a:xfrm>
            <a:effectLst>
              <a:outerShdw blurRad="76200" dir="18900000" sy="23000" kx="-1200000" algn="bl" rotWithShape="0">
                <a:prstClr val="black">
                  <a:alpha val="14000"/>
                </a:prstClr>
              </a:outerShdw>
            </a:effectLst>
          </p:grpSpPr>
          <p:grpSp>
            <p:nvGrpSpPr>
              <p:cNvPr id="19" name="Group 51">
                <a:extLst>
                  <a:ext uri="{FF2B5EF4-FFF2-40B4-BE49-F238E27FC236}">
                    <a16:creationId xmlns:a16="http://schemas.microsoft.com/office/drawing/2014/main" id="{5C66411C-4347-3C48-CCF5-464D48A309D8}"/>
                  </a:ext>
                </a:extLst>
              </p:cNvPr>
              <p:cNvGrpSpPr/>
              <p:nvPr/>
            </p:nvGrpSpPr>
            <p:grpSpPr>
              <a:xfrm>
                <a:off x="8651861" y="1466671"/>
                <a:ext cx="2428902" cy="2438670"/>
                <a:chOff x="1217612" y="1592067"/>
                <a:chExt cx="3584373" cy="3598790"/>
              </a:xfrm>
            </p:grpSpPr>
            <p:grpSp>
              <p:nvGrpSpPr>
                <p:cNvPr id="21" name="Group 2">
                  <a:extLst>
                    <a:ext uri="{FF2B5EF4-FFF2-40B4-BE49-F238E27FC236}">
                      <a16:creationId xmlns:a16="http://schemas.microsoft.com/office/drawing/2014/main" id="{61974146-6268-4C98-D031-B67BA399902B}"/>
                    </a:ext>
                  </a:extLst>
                </p:cNvPr>
                <p:cNvGrpSpPr/>
                <p:nvPr/>
              </p:nvGrpSpPr>
              <p:grpSpPr>
                <a:xfrm>
                  <a:off x="1217612" y="1600200"/>
                  <a:ext cx="3584373" cy="3590657"/>
                  <a:chOff x="1138238" y="4137025"/>
                  <a:chExt cx="2716213" cy="2720975"/>
                </a:xfrm>
              </p:grpSpPr>
              <p:sp>
                <p:nvSpPr>
                  <p:cNvPr id="23" name="Freeform 207">
                    <a:extLst>
                      <a:ext uri="{FF2B5EF4-FFF2-40B4-BE49-F238E27FC236}">
                        <a16:creationId xmlns:a16="http://schemas.microsoft.com/office/drawing/2014/main" id="{A157FAE7-9BE6-218F-7B2D-3A5EC4DD74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8238" y="4137025"/>
                    <a:ext cx="2716213" cy="2720975"/>
                  </a:xfrm>
                  <a:custGeom>
                    <a:avLst/>
                    <a:gdLst/>
                    <a:ahLst/>
                    <a:cxnLst>
                      <a:cxn ang="0">
                        <a:pos x="855" y="0"/>
                      </a:cxn>
                      <a:cxn ang="0">
                        <a:pos x="891" y="4"/>
                      </a:cxn>
                      <a:cxn ang="0">
                        <a:pos x="925" y="14"/>
                      </a:cxn>
                      <a:cxn ang="0">
                        <a:pos x="957" y="31"/>
                      </a:cxn>
                      <a:cxn ang="0">
                        <a:pos x="986" y="54"/>
                      </a:cxn>
                      <a:cxn ang="0">
                        <a:pos x="1657" y="727"/>
                      </a:cxn>
                      <a:cxn ang="0">
                        <a:pos x="1680" y="756"/>
                      </a:cxn>
                      <a:cxn ang="0">
                        <a:pos x="1698" y="788"/>
                      </a:cxn>
                      <a:cxn ang="0">
                        <a:pos x="1706" y="822"/>
                      </a:cxn>
                      <a:cxn ang="0">
                        <a:pos x="1711" y="857"/>
                      </a:cxn>
                      <a:cxn ang="0">
                        <a:pos x="1706" y="893"/>
                      </a:cxn>
                      <a:cxn ang="0">
                        <a:pos x="1698" y="926"/>
                      </a:cxn>
                      <a:cxn ang="0">
                        <a:pos x="1680" y="958"/>
                      </a:cxn>
                      <a:cxn ang="0">
                        <a:pos x="1657" y="987"/>
                      </a:cxn>
                      <a:cxn ang="0">
                        <a:pos x="986" y="1659"/>
                      </a:cxn>
                      <a:cxn ang="0">
                        <a:pos x="957" y="1682"/>
                      </a:cxn>
                      <a:cxn ang="0">
                        <a:pos x="925" y="1700"/>
                      </a:cxn>
                      <a:cxn ang="0">
                        <a:pos x="891" y="1710"/>
                      </a:cxn>
                      <a:cxn ang="0">
                        <a:pos x="855" y="1714"/>
                      </a:cxn>
                      <a:cxn ang="0">
                        <a:pos x="820" y="1710"/>
                      </a:cxn>
                      <a:cxn ang="0">
                        <a:pos x="785" y="1700"/>
                      </a:cxn>
                      <a:cxn ang="0">
                        <a:pos x="754" y="1682"/>
                      </a:cxn>
                      <a:cxn ang="0">
                        <a:pos x="725" y="1659"/>
                      </a:cxn>
                      <a:cxn ang="0">
                        <a:pos x="53" y="987"/>
                      </a:cxn>
                      <a:cxn ang="0">
                        <a:pos x="30" y="958"/>
                      </a:cxn>
                      <a:cxn ang="0">
                        <a:pos x="13" y="926"/>
                      </a:cxn>
                      <a:cxn ang="0">
                        <a:pos x="4" y="893"/>
                      </a:cxn>
                      <a:cxn ang="0">
                        <a:pos x="0" y="857"/>
                      </a:cxn>
                      <a:cxn ang="0">
                        <a:pos x="4" y="822"/>
                      </a:cxn>
                      <a:cxn ang="0">
                        <a:pos x="13" y="788"/>
                      </a:cxn>
                      <a:cxn ang="0">
                        <a:pos x="30" y="756"/>
                      </a:cxn>
                      <a:cxn ang="0">
                        <a:pos x="53" y="727"/>
                      </a:cxn>
                      <a:cxn ang="0">
                        <a:pos x="725" y="54"/>
                      </a:cxn>
                      <a:cxn ang="0">
                        <a:pos x="754" y="31"/>
                      </a:cxn>
                      <a:cxn ang="0">
                        <a:pos x="785" y="14"/>
                      </a:cxn>
                      <a:cxn ang="0">
                        <a:pos x="820" y="4"/>
                      </a:cxn>
                      <a:cxn ang="0">
                        <a:pos x="855" y="0"/>
                      </a:cxn>
                    </a:cxnLst>
                    <a:rect l="0" t="0" r="r" b="b"/>
                    <a:pathLst>
                      <a:path w="1711" h="1714">
                        <a:moveTo>
                          <a:pt x="855" y="0"/>
                        </a:moveTo>
                        <a:lnTo>
                          <a:pt x="891" y="4"/>
                        </a:lnTo>
                        <a:lnTo>
                          <a:pt x="925" y="14"/>
                        </a:lnTo>
                        <a:lnTo>
                          <a:pt x="957" y="31"/>
                        </a:lnTo>
                        <a:lnTo>
                          <a:pt x="986" y="54"/>
                        </a:lnTo>
                        <a:lnTo>
                          <a:pt x="1657" y="727"/>
                        </a:lnTo>
                        <a:lnTo>
                          <a:pt x="1680" y="756"/>
                        </a:lnTo>
                        <a:lnTo>
                          <a:pt x="1698" y="788"/>
                        </a:lnTo>
                        <a:lnTo>
                          <a:pt x="1706" y="822"/>
                        </a:lnTo>
                        <a:lnTo>
                          <a:pt x="1711" y="857"/>
                        </a:lnTo>
                        <a:lnTo>
                          <a:pt x="1706" y="893"/>
                        </a:lnTo>
                        <a:lnTo>
                          <a:pt x="1698" y="926"/>
                        </a:lnTo>
                        <a:lnTo>
                          <a:pt x="1680" y="958"/>
                        </a:lnTo>
                        <a:lnTo>
                          <a:pt x="1657" y="987"/>
                        </a:lnTo>
                        <a:lnTo>
                          <a:pt x="986" y="1659"/>
                        </a:lnTo>
                        <a:lnTo>
                          <a:pt x="957" y="1682"/>
                        </a:lnTo>
                        <a:lnTo>
                          <a:pt x="925" y="1700"/>
                        </a:lnTo>
                        <a:lnTo>
                          <a:pt x="891" y="1710"/>
                        </a:lnTo>
                        <a:lnTo>
                          <a:pt x="855" y="1714"/>
                        </a:lnTo>
                        <a:lnTo>
                          <a:pt x="820" y="1710"/>
                        </a:lnTo>
                        <a:lnTo>
                          <a:pt x="785" y="1700"/>
                        </a:lnTo>
                        <a:lnTo>
                          <a:pt x="754" y="1682"/>
                        </a:lnTo>
                        <a:lnTo>
                          <a:pt x="725" y="1659"/>
                        </a:lnTo>
                        <a:lnTo>
                          <a:pt x="53" y="987"/>
                        </a:lnTo>
                        <a:lnTo>
                          <a:pt x="30" y="958"/>
                        </a:lnTo>
                        <a:lnTo>
                          <a:pt x="13" y="926"/>
                        </a:lnTo>
                        <a:lnTo>
                          <a:pt x="4" y="893"/>
                        </a:lnTo>
                        <a:lnTo>
                          <a:pt x="0" y="857"/>
                        </a:lnTo>
                        <a:lnTo>
                          <a:pt x="4" y="822"/>
                        </a:lnTo>
                        <a:lnTo>
                          <a:pt x="13" y="788"/>
                        </a:lnTo>
                        <a:lnTo>
                          <a:pt x="30" y="756"/>
                        </a:lnTo>
                        <a:lnTo>
                          <a:pt x="53" y="727"/>
                        </a:lnTo>
                        <a:lnTo>
                          <a:pt x="725" y="54"/>
                        </a:lnTo>
                        <a:lnTo>
                          <a:pt x="754" y="31"/>
                        </a:lnTo>
                        <a:lnTo>
                          <a:pt x="785" y="14"/>
                        </a:lnTo>
                        <a:lnTo>
                          <a:pt x="820" y="4"/>
                        </a:lnTo>
                        <a:lnTo>
                          <a:pt x="855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D6A300"/>
                      </a:gs>
                      <a:gs pos="100000">
                        <a:srgbClr val="FFC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208">
                    <a:extLst>
                      <a:ext uri="{FF2B5EF4-FFF2-40B4-BE49-F238E27FC236}">
                        <a16:creationId xmlns:a16="http://schemas.microsoft.com/office/drawing/2014/main" id="{5668BE4B-D451-0514-A09D-9982825AEA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09688" y="4308475"/>
                    <a:ext cx="2371725" cy="2378075"/>
                  </a:xfrm>
                  <a:custGeom>
                    <a:avLst/>
                    <a:gdLst/>
                    <a:ahLst/>
                    <a:cxnLst>
                      <a:cxn ang="0">
                        <a:pos x="718" y="49"/>
                      </a:cxn>
                      <a:cxn ang="0">
                        <a:pos x="663" y="72"/>
                      </a:cxn>
                      <a:cxn ang="0">
                        <a:pos x="89" y="642"/>
                      </a:cxn>
                      <a:cxn ang="0">
                        <a:pos x="56" y="693"/>
                      </a:cxn>
                      <a:cxn ang="0">
                        <a:pos x="45" y="749"/>
                      </a:cxn>
                      <a:cxn ang="0">
                        <a:pos x="56" y="805"/>
                      </a:cxn>
                      <a:cxn ang="0">
                        <a:pos x="89" y="856"/>
                      </a:cxn>
                      <a:cxn ang="0">
                        <a:pos x="663" y="1427"/>
                      </a:cxn>
                      <a:cxn ang="0">
                        <a:pos x="718" y="1449"/>
                      </a:cxn>
                      <a:cxn ang="0">
                        <a:pos x="777" y="1449"/>
                      </a:cxn>
                      <a:cxn ang="0">
                        <a:pos x="832" y="1427"/>
                      </a:cxn>
                      <a:cxn ang="0">
                        <a:pos x="1405" y="856"/>
                      </a:cxn>
                      <a:cxn ang="0">
                        <a:pos x="1438" y="805"/>
                      </a:cxn>
                      <a:cxn ang="0">
                        <a:pos x="1450" y="749"/>
                      </a:cxn>
                      <a:cxn ang="0">
                        <a:pos x="1438" y="693"/>
                      </a:cxn>
                      <a:cxn ang="0">
                        <a:pos x="1405" y="642"/>
                      </a:cxn>
                      <a:cxn ang="0">
                        <a:pos x="832" y="72"/>
                      </a:cxn>
                      <a:cxn ang="0">
                        <a:pos x="777" y="49"/>
                      </a:cxn>
                      <a:cxn ang="0">
                        <a:pos x="747" y="0"/>
                      </a:cxn>
                      <a:cxn ang="0">
                        <a:pos x="807" y="11"/>
                      </a:cxn>
                      <a:cxn ang="0">
                        <a:pos x="860" y="47"/>
                      </a:cxn>
                      <a:cxn ang="0">
                        <a:pos x="1469" y="661"/>
                      </a:cxn>
                      <a:cxn ang="0">
                        <a:pos x="1492" y="718"/>
                      </a:cxn>
                      <a:cxn ang="0">
                        <a:pos x="1492" y="781"/>
                      </a:cxn>
                      <a:cxn ang="0">
                        <a:pos x="1469" y="838"/>
                      </a:cxn>
                      <a:cxn ang="0">
                        <a:pos x="860" y="1452"/>
                      </a:cxn>
                      <a:cxn ang="0">
                        <a:pos x="807" y="1486"/>
                      </a:cxn>
                      <a:cxn ang="0">
                        <a:pos x="747" y="1498"/>
                      </a:cxn>
                      <a:cxn ang="0">
                        <a:pos x="687" y="1486"/>
                      </a:cxn>
                      <a:cxn ang="0">
                        <a:pos x="634" y="1452"/>
                      </a:cxn>
                      <a:cxn ang="0">
                        <a:pos x="26" y="838"/>
                      </a:cxn>
                      <a:cxn ang="0">
                        <a:pos x="3" y="781"/>
                      </a:cxn>
                      <a:cxn ang="0">
                        <a:pos x="3" y="718"/>
                      </a:cxn>
                      <a:cxn ang="0">
                        <a:pos x="26" y="661"/>
                      </a:cxn>
                      <a:cxn ang="0">
                        <a:pos x="634" y="47"/>
                      </a:cxn>
                      <a:cxn ang="0">
                        <a:pos x="687" y="11"/>
                      </a:cxn>
                      <a:cxn ang="0">
                        <a:pos x="747" y="0"/>
                      </a:cxn>
                    </a:cxnLst>
                    <a:rect l="0" t="0" r="r" b="b"/>
                    <a:pathLst>
                      <a:path w="1494" h="1498">
                        <a:moveTo>
                          <a:pt x="747" y="46"/>
                        </a:moveTo>
                        <a:lnTo>
                          <a:pt x="718" y="49"/>
                        </a:lnTo>
                        <a:lnTo>
                          <a:pt x="690" y="58"/>
                        </a:lnTo>
                        <a:lnTo>
                          <a:pt x="663" y="72"/>
                        </a:lnTo>
                        <a:lnTo>
                          <a:pt x="640" y="91"/>
                        </a:lnTo>
                        <a:lnTo>
                          <a:pt x="89" y="642"/>
                        </a:lnTo>
                        <a:lnTo>
                          <a:pt x="71" y="665"/>
                        </a:lnTo>
                        <a:lnTo>
                          <a:pt x="56" y="693"/>
                        </a:lnTo>
                        <a:lnTo>
                          <a:pt x="48" y="720"/>
                        </a:lnTo>
                        <a:lnTo>
                          <a:pt x="45" y="749"/>
                        </a:lnTo>
                        <a:lnTo>
                          <a:pt x="48" y="778"/>
                        </a:lnTo>
                        <a:lnTo>
                          <a:pt x="56" y="805"/>
                        </a:lnTo>
                        <a:lnTo>
                          <a:pt x="71" y="833"/>
                        </a:lnTo>
                        <a:lnTo>
                          <a:pt x="89" y="856"/>
                        </a:lnTo>
                        <a:lnTo>
                          <a:pt x="640" y="1408"/>
                        </a:lnTo>
                        <a:lnTo>
                          <a:pt x="663" y="1427"/>
                        </a:lnTo>
                        <a:lnTo>
                          <a:pt x="690" y="1442"/>
                        </a:lnTo>
                        <a:lnTo>
                          <a:pt x="718" y="1449"/>
                        </a:lnTo>
                        <a:lnTo>
                          <a:pt x="747" y="1452"/>
                        </a:lnTo>
                        <a:lnTo>
                          <a:pt x="777" y="1449"/>
                        </a:lnTo>
                        <a:lnTo>
                          <a:pt x="804" y="1442"/>
                        </a:lnTo>
                        <a:lnTo>
                          <a:pt x="832" y="1427"/>
                        </a:lnTo>
                        <a:lnTo>
                          <a:pt x="855" y="1408"/>
                        </a:lnTo>
                        <a:lnTo>
                          <a:pt x="1405" y="856"/>
                        </a:lnTo>
                        <a:lnTo>
                          <a:pt x="1424" y="833"/>
                        </a:lnTo>
                        <a:lnTo>
                          <a:pt x="1438" y="805"/>
                        </a:lnTo>
                        <a:lnTo>
                          <a:pt x="1447" y="778"/>
                        </a:lnTo>
                        <a:lnTo>
                          <a:pt x="1450" y="749"/>
                        </a:lnTo>
                        <a:lnTo>
                          <a:pt x="1447" y="720"/>
                        </a:lnTo>
                        <a:lnTo>
                          <a:pt x="1438" y="693"/>
                        </a:lnTo>
                        <a:lnTo>
                          <a:pt x="1424" y="665"/>
                        </a:lnTo>
                        <a:lnTo>
                          <a:pt x="1405" y="642"/>
                        </a:lnTo>
                        <a:lnTo>
                          <a:pt x="855" y="91"/>
                        </a:lnTo>
                        <a:lnTo>
                          <a:pt x="832" y="72"/>
                        </a:lnTo>
                        <a:lnTo>
                          <a:pt x="804" y="58"/>
                        </a:lnTo>
                        <a:lnTo>
                          <a:pt x="777" y="49"/>
                        </a:lnTo>
                        <a:lnTo>
                          <a:pt x="747" y="46"/>
                        </a:lnTo>
                        <a:close/>
                        <a:moveTo>
                          <a:pt x="747" y="0"/>
                        </a:moveTo>
                        <a:lnTo>
                          <a:pt x="778" y="3"/>
                        </a:lnTo>
                        <a:lnTo>
                          <a:pt x="807" y="11"/>
                        </a:lnTo>
                        <a:lnTo>
                          <a:pt x="836" y="27"/>
                        </a:lnTo>
                        <a:lnTo>
                          <a:pt x="860" y="47"/>
                        </a:lnTo>
                        <a:lnTo>
                          <a:pt x="1448" y="635"/>
                        </a:lnTo>
                        <a:lnTo>
                          <a:pt x="1469" y="661"/>
                        </a:lnTo>
                        <a:lnTo>
                          <a:pt x="1483" y="688"/>
                        </a:lnTo>
                        <a:lnTo>
                          <a:pt x="1492" y="718"/>
                        </a:lnTo>
                        <a:lnTo>
                          <a:pt x="1494" y="749"/>
                        </a:lnTo>
                        <a:lnTo>
                          <a:pt x="1492" y="781"/>
                        </a:lnTo>
                        <a:lnTo>
                          <a:pt x="1483" y="809"/>
                        </a:lnTo>
                        <a:lnTo>
                          <a:pt x="1469" y="838"/>
                        </a:lnTo>
                        <a:lnTo>
                          <a:pt x="1448" y="863"/>
                        </a:lnTo>
                        <a:lnTo>
                          <a:pt x="860" y="1452"/>
                        </a:lnTo>
                        <a:lnTo>
                          <a:pt x="836" y="1472"/>
                        </a:lnTo>
                        <a:lnTo>
                          <a:pt x="807" y="1486"/>
                        </a:lnTo>
                        <a:lnTo>
                          <a:pt x="778" y="1495"/>
                        </a:lnTo>
                        <a:lnTo>
                          <a:pt x="747" y="1498"/>
                        </a:lnTo>
                        <a:lnTo>
                          <a:pt x="716" y="1495"/>
                        </a:lnTo>
                        <a:lnTo>
                          <a:pt x="687" y="1486"/>
                        </a:lnTo>
                        <a:lnTo>
                          <a:pt x="659" y="1472"/>
                        </a:lnTo>
                        <a:lnTo>
                          <a:pt x="634" y="1452"/>
                        </a:lnTo>
                        <a:lnTo>
                          <a:pt x="46" y="863"/>
                        </a:lnTo>
                        <a:lnTo>
                          <a:pt x="26" y="838"/>
                        </a:lnTo>
                        <a:lnTo>
                          <a:pt x="12" y="809"/>
                        </a:lnTo>
                        <a:lnTo>
                          <a:pt x="3" y="781"/>
                        </a:lnTo>
                        <a:lnTo>
                          <a:pt x="0" y="749"/>
                        </a:lnTo>
                        <a:lnTo>
                          <a:pt x="3" y="718"/>
                        </a:lnTo>
                        <a:lnTo>
                          <a:pt x="12" y="688"/>
                        </a:lnTo>
                        <a:lnTo>
                          <a:pt x="26" y="661"/>
                        </a:lnTo>
                        <a:lnTo>
                          <a:pt x="46" y="635"/>
                        </a:lnTo>
                        <a:lnTo>
                          <a:pt x="634" y="47"/>
                        </a:lnTo>
                        <a:lnTo>
                          <a:pt x="659" y="27"/>
                        </a:lnTo>
                        <a:lnTo>
                          <a:pt x="687" y="11"/>
                        </a:lnTo>
                        <a:lnTo>
                          <a:pt x="716" y="3"/>
                        </a:lnTo>
                        <a:lnTo>
                          <a:pt x="747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5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  <a:tileRect/>
                  </a:gradFill>
                  <a:ln w="0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" name="Freeform 26">
                  <a:extLst>
                    <a:ext uri="{FF2B5EF4-FFF2-40B4-BE49-F238E27FC236}">
                      <a16:creationId xmlns:a16="http://schemas.microsoft.com/office/drawing/2014/main" id="{37712059-0AB5-00DC-F818-296904E58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908" y="1592067"/>
                  <a:ext cx="3559954" cy="2148660"/>
                </a:xfrm>
                <a:custGeom>
                  <a:avLst/>
                  <a:gdLst/>
                  <a:ahLst/>
                  <a:cxnLst>
                    <a:cxn ang="0">
                      <a:pos x="1122" y="0"/>
                    </a:cxn>
                    <a:cxn ang="0">
                      <a:pos x="1170" y="6"/>
                    </a:cxn>
                    <a:cxn ang="0">
                      <a:pos x="1215" y="19"/>
                    </a:cxn>
                    <a:cxn ang="0">
                      <a:pos x="1257" y="42"/>
                    </a:cxn>
                    <a:cxn ang="0">
                      <a:pos x="1295" y="72"/>
                    </a:cxn>
                    <a:cxn ang="0">
                      <a:pos x="2177" y="956"/>
                    </a:cxn>
                    <a:cxn ang="0">
                      <a:pos x="2203" y="988"/>
                    </a:cxn>
                    <a:cxn ang="0">
                      <a:pos x="2224" y="1024"/>
                    </a:cxn>
                    <a:cxn ang="0">
                      <a:pos x="2237" y="1062"/>
                    </a:cxn>
                    <a:cxn ang="0">
                      <a:pos x="2245" y="1101"/>
                    </a:cxn>
                    <a:cxn ang="0">
                      <a:pos x="2084" y="1168"/>
                    </a:cxn>
                    <a:cxn ang="0">
                      <a:pos x="1927" y="1225"/>
                    </a:cxn>
                    <a:cxn ang="0">
                      <a:pos x="1772" y="1268"/>
                    </a:cxn>
                    <a:cxn ang="0">
                      <a:pos x="1620" y="1302"/>
                    </a:cxn>
                    <a:cxn ang="0">
                      <a:pos x="1474" y="1329"/>
                    </a:cxn>
                    <a:cxn ang="0">
                      <a:pos x="1332" y="1344"/>
                    </a:cxn>
                    <a:cxn ang="0">
                      <a:pos x="1194" y="1354"/>
                    </a:cxn>
                    <a:cxn ang="0">
                      <a:pos x="1062" y="1355"/>
                    </a:cxn>
                    <a:cxn ang="0">
                      <a:pos x="935" y="1352"/>
                    </a:cxn>
                    <a:cxn ang="0">
                      <a:pos x="812" y="1342"/>
                    </a:cxn>
                    <a:cxn ang="0">
                      <a:pos x="698" y="1329"/>
                    </a:cxn>
                    <a:cxn ang="0">
                      <a:pos x="589" y="1312"/>
                    </a:cxn>
                    <a:cxn ang="0">
                      <a:pos x="488" y="1291"/>
                    </a:cxn>
                    <a:cxn ang="0">
                      <a:pos x="394" y="1268"/>
                    </a:cxn>
                    <a:cxn ang="0">
                      <a:pos x="307" y="1244"/>
                    </a:cxn>
                    <a:cxn ang="0">
                      <a:pos x="227" y="1219"/>
                    </a:cxn>
                    <a:cxn ang="0">
                      <a:pos x="157" y="1196"/>
                    </a:cxn>
                    <a:cxn ang="0">
                      <a:pos x="97" y="1172"/>
                    </a:cxn>
                    <a:cxn ang="0">
                      <a:pos x="44" y="1151"/>
                    </a:cxn>
                    <a:cxn ang="0">
                      <a:pos x="0" y="1132"/>
                    </a:cxn>
                    <a:cxn ang="0">
                      <a:pos x="4" y="1084"/>
                    </a:cxn>
                    <a:cxn ang="0">
                      <a:pos x="17" y="1037"/>
                    </a:cxn>
                    <a:cxn ang="0">
                      <a:pos x="40" y="993"/>
                    </a:cxn>
                    <a:cxn ang="0">
                      <a:pos x="70" y="956"/>
                    </a:cxn>
                    <a:cxn ang="0">
                      <a:pos x="952" y="72"/>
                    </a:cxn>
                    <a:cxn ang="0">
                      <a:pos x="990" y="42"/>
                    </a:cxn>
                    <a:cxn ang="0">
                      <a:pos x="1032" y="19"/>
                    </a:cxn>
                    <a:cxn ang="0">
                      <a:pos x="1077" y="6"/>
                    </a:cxn>
                    <a:cxn ang="0">
                      <a:pos x="1122" y="0"/>
                    </a:cxn>
                  </a:cxnLst>
                  <a:rect l="0" t="0" r="r" b="b"/>
                  <a:pathLst>
                    <a:path w="2245" h="1355">
                      <a:moveTo>
                        <a:pt x="1122" y="0"/>
                      </a:moveTo>
                      <a:lnTo>
                        <a:pt x="1170" y="6"/>
                      </a:lnTo>
                      <a:lnTo>
                        <a:pt x="1215" y="19"/>
                      </a:lnTo>
                      <a:lnTo>
                        <a:pt x="1257" y="42"/>
                      </a:lnTo>
                      <a:lnTo>
                        <a:pt x="1295" y="72"/>
                      </a:lnTo>
                      <a:lnTo>
                        <a:pt x="2177" y="956"/>
                      </a:lnTo>
                      <a:lnTo>
                        <a:pt x="2203" y="988"/>
                      </a:lnTo>
                      <a:lnTo>
                        <a:pt x="2224" y="1024"/>
                      </a:lnTo>
                      <a:lnTo>
                        <a:pt x="2237" y="1062"/>
                      </a:lnTo>
                      <a:lnTo>
                        <a:pt x="2245" y="1101"/>
                      </a:lnTo>
                      <a:lnTo>
                        <a:pt x="2084" y="1168"/>
                      </a:lnTo>
                      <a:lnTo>
                        <a:pt x="1927" y="1225"/>
                      </a:lnTo>
                      <a:lnTo>
                        <a:pt x="1772" y="1268"/>
                      </a:lnTo>
                      <a:lnTo>
                        <a:pt x="1620" y="1302"/>
                      </a:lnTo>
                      <a:lnTo>
                        <a:pt x="1474" y="1329"/>
                      </a:lnTo>
                      <a:lnTo>
                        <a:pt x="1332" y="1344"/>
                      </a:lnTo>
                      <a:lnTo>
                        <a:pt x="1194" y="1354"/>
                      </a:lnTo>
                      <a:lnTo>
                        <a:pt x="1062" y="1355"/>
                      </a:lnTo>
                      <a:lnTo>
                        <a:pt x="935" y="1352"/>
                      </a:lnTo>
                      <a:lnTo>
                        <a:pt x="812" y="1342"/>
                      </a:lnTo>
                      <a:lnTo>
                        <a:pt x="698" y="1329"/>
                      </a:lnTo>
                      <a:lnTo>
                        <a:pt x="589" y="1312"/>
                      </a:lnTo>
                      <a:lnTo>
                        <a:pt x="488" y="1291"/>
                      </a:lnTo>
                      <a:lnTo>
                        <a:pt x="394" y="1268"/>
                      </a:lnTo>
                      <a:lnTo>
                        <a:pt x="307" y="1244"/>
                      </a:lnTo>
                      <a:lnTo>
                        <a:pt x="227" y="1219"/>
                      </a:lnTo>
                      <a:lnTo>
                        <a:pt x="157" y="1196"/>
                      </a:lnTo>
                      <a:lnTo>
                        <a:pt x="97" y="1172"/>
                      </a:lnTo>
                      <a:lnTo>
                        <a:pt x="44" y="1151"/>
                      </a:lnTo>
                      <a:lnTo>
                        <a:pt x="0" y="1132"/>
                      </a:lnTo>
                      <a:lnTo>
                        <a:pt x="4" y="1084"/>
                      </a:lnTo>
                      <a:lnTo>
                        <a:pt x="17" y="1037"/>
                      </a:lnTo>
                      <a:lnTo>
                        <a:pt x="40" y="993"/>
                      </a:lnTo>
                      <a:lnTo>
                        <a:pt x="70" y="956"/>
                      </a:lnTo>
                      <a:lnTo>
                        <a:pt x="952" y="72"/>
                      </a:lnTo>
                      <a:lnTo>
                        <a:pt x="990" y="42"/>
                      </a:lnTo>
                      <a:lnTo>
                        <a:pt x="1032" y="19"/>
                      </a:lnTo>
                      <a:lnTo>
                        <a:pt x="1077" y="6"/>
                      </a:lnTo>
                      <a:lnTo>
                        <a:pt x="1122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  <a:alpha val="0"/>
                      </a:schemeClr>
                    </a:gs>
                    <a:gs pos="100000">
                      <a:schemeClr val="bg1">
                        <a:alpha val="32000"/>
                      </a:schemeClr>
                    </a:gs>
                  </a:gsLst>
                  <a:lin ang="540000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131ECF8D-09B5-6371-ECAE-AFCD9E3C7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87637" y="2121827"/>
                <a:ext cx="990600" cy="1023098"/>
              </a:xfrm>
              <a:custGeom>
                <a:avLst/>
                <a:gdLst/>
                <a:ahLst/>
                <a:cxnLst>
                  <a:cxn ang="0">
                    <a:pos x="591" y="420"/>
                  </a:cxn>
                  <a:cxn ang="0">
                    <a:pos x="724" y="296"/>
                  </a:cxn>
                  <a:cxn ang="0">
                    <a:pos x="542" y="134"/>
                  </a:cxn>
                  <a:cxn ang="0">
                    <a:pos x="646" y="137"/>
                  </a:cxn>
                  <a:cxn ang="0">
                    <a:pos x="703" y="141"/>
                  </a:cxn>
                  <a:cxn ang="0">
                    <a:pos x="735" y="165"/>
                  </a:cxn>
                  <a:cxn ang="0">
                    <a:pos x="746" y="195"/>
                  </a:cxn>
                  <a:cxn ang="0">
                    <a:pos x="757" y="226"/>
                  </a:cxn>
                  <a:cxn ang="0">
                    <a:pos x="771" y="275"/>
                  </a:cxn>
                  <a:cxn ang="0">
                    <a:pos x="795" y="263"/>
                  </a:cxn>
                  <a:cxn ang="0">
                    <a:pos x="816" y="276"/>
                  </a:cxn>
                  <a:cxn ang="0">
                    <a:pos x="819" y="296"/>
                  </a:cxn>
                  <a:cxn ang="0">
                    <a:pos x="796" y="321"/>
                  </a:cxn>
                  <a:cxn ang="0">
                    <a:pos x="771" y="365"/>
                  </a:cxn>
                  <a:cxn ang="0">
                    <a:pos x="796" y="409"/>
                  </a:cxn>
                  <a:cxn ang="0">
                    <a:pos x="799" y="526"/>
                  </a:cxn>
                  <a:cxn ang="0">
                    <a:pos x="799" y="708"/>
                  </a:cxn>
                  <a:cxn ang="0">
                    <a:pos x="811" y="754"/>
                  </a:cxn>
                  <a:cxn ang="0">
                    <a:pos x="823" y="813"/>
                  </a:cxn>
                  <a:cxn ang="0">
                    <a:pos x="808" y="845"/>
                  </a:cxn>
                  <a:cxn ang="0">
                    <a:pos x="780" y="844"/>
                  </a:cxn>
                  <a:cxn ang="0">
                    <a:pos x="755" y="813"/>
                  </a:cxn>
                  <a:cxn ang="0">
                    <a:pos x="730" y="742"/>
                  </a:cxn>
                  <a:cxn ang="0">
                    <a:pos x="717" y="682"/>
                  </a:cxn>
                  <a:cxn ang="0">
                    <a:pos x="707" y="560"/>
                  </a:cxn>
                  <a:cxn ang="0">
                    <a:pos x="703" y="492"/>
                  </a:cxn>
                  <a:cxn ang="0">
                    <a:pos x="609" y="625"/>
                  </a:cxn>
                  <a:cxn ang="0">
                    <a:pos x="629" y="691"/>
                  </a:cxn>
                  <a:cxn ang="0">
                    <a:pos x="652" y="765"/>
                  </a:cxn>
                  <a:cxn ang="0">
                    <a:pos x="665" y="819"/>
                  </a:cxn>
                  <a:cxn ang="0">
                    <a:pos x="652" y="845"/>
                  </a:cxn>
                  <a:cxn ang="0">
                    <a:pos x="618" y="847"/>
                  </a:cxn>
                  <a:cxn ang="0">
                    <a:pos x="594" y="821"/>
                  </a:cxn>
                  <a:cxn ang="0">
                    <a:pos x="571" y="754"/>
                  </a:cxn>
                  <a:cxn ang="0">
                    <a:pos x="528" y="632"/>
                  </a:cxn>
                  <a:cxn ang="0">
                    <a:pos x="509" y="580"/>
                  </a:cxn>
                  <a:cxn ang="0">
                    <a:pos x="353" y="705"/>
                  </a:cxn>
                  <a:cxn ang="0">
                    <a:pos x="254" y="619"/>
                  </a:cxn>
                  <a:cxn ang="0">
                    <a:pos x="337" y="674"/>
                  </a:cxn>
                  <a:cxn ang="0">
                    <a:pos x="375" y="641"/>
                  </a:cxn>
                  <a:cxn ang="0">
                    <a:pos x="492" y="529"/>
                  </a:cxn>
                  <a:cxn ang="0">
                    <a:pos x="510" y="499"/>
                  </a:cxn>
                  <a:cxn ang="0">
                    <a:pos x="493" y="460"/>
                  </a:cxn>
                  <a:cxn ang="0">
                    <a:pos x="458" y="401"/>
                  </a:cxn>
                  <a:cxn ang="0">
                    <a:pos x="422" y="345"/>
                  </a:cxn>
                  <a:cxn ang="0">
                    <a:pos x="409" y="309"/>
                  </a:cxn>
                  <a:cxn ang="0">
                    <a:pos x="428" y="263"/>
                  </a:cxn>
                  <a:cxn ang="0">
                    <a:pos x="477" y="188"/>
                  </a:cxn>
                  <a:cxn ang="0">
                    <a:pos x="511" y="147"/>
                  </a:cxn>
                  <a:cxn ang="0">
                    <a:pos x="542" y="134"/>
                  </a:cxn>
                  <a:cxn ang="0">
                    <a:pos x="397" y="12"/>
                  </a:cxn>
                  <a:cxn ang="0">
                    <a:pos x="445" y="64"/>
                  </a:cxn>
                  <a:cxn ang="0">
                    <a:pos x="454" y="139"/>
                  </a:cxn>
                  <a:cxn ang="0">
                    <a:pos x="416" y="202"/>
                  </a:cxn>
                  <a:cxn ang="0">
                    <a:pos x="350" y="227"/>
                  </a:cxn>
                  <a:cxn ang="0">
                    <a:pos x="282" y="202"/>
                  </a:cxn>
                  <a:cxn ang="0">
                    <a:pos x="244" y="139"/>
                  </a:cxn>
                  <a:cxn ang="0">
                    <a:pos x="253" y="64"/>
                  </a:cxn>
                  <a:cxn ang="0">
                    <a:pos x="302" y="12"/>
                  </a:cxn>
                </a:cxnLst>
                <a:rect l="0" t="0" r="r" b="b"/>
                <a:pathLst>
                  <a:path w="823" h="850">
                    <a:moveTo>
                      <a:pt x="510" y="366"/>
                    </a:moveTo>
                    <a:lnTo>
                      <a:pt x="561" y="449"/>
                    </a:lnTo>
                    <a:lnTo>
                      <a:pt x="591" y="420"/>
                    </a:lnTo>
                    <a:lnTo>
                      <a:pt x="510" y="366"/>
                    </a:lnTo>
                    <a:close/>
                    <a:moveTo>
                      <a:pt x="641" y="210"/>
                    </a:moveTo>
                    <a:lnTo>
                      <a:pt x="724" y="296"/>
                    </a:lnTo>
                    <a:lnTo>
                      <a:pt x="692" y="218"/>
                    </a:lnTo>
                    <a:lnTo>
                      <a:pt x="641" y="210"/>
                    </a:lnTo>
                    <a:close/>
                    <a:moveTo>
                      <a:pt x="542" y="134"/>
                    </a:moveTo>
                    <a:lnTo>
                      <a:pt x="591" y="134"/>
                    </a:lnTo>
                    <a:lnTo>
                      <a:pt x="619" y="136"/>
                    </a:lnTo>
                    <a:lnTo>
                      <a:pt x="646" y="137"/>
                    </a:lnTo>
                    <a:lnTo>
                      <a:pt x="669" y="139"/>
                    </a:lnTo>
                    <a:lnTo>
                      <a:pt x="689" y="141"/>
                    </a:lnTo>
                    <a:lnTo>
                      <a:pt x="703" y="141"/>
                    </a:lnTo>
                    <a:lnTo>
                      <a:pt x="716" y="144"/>
                    </a:lnTo>
                    <a:lnTo>
                      <a:pt x="726" y="153"/>
                    </a:lnTo>
                    <a:lnTo>
                      <a:pt x="735" y="165"/>
                    </a:lnTo>
                    <a:lnTo>
                      <a:pt x="740" y="178"/>
                    </a:lnTo>
                    <a:lnTo>
                      <a:pt x="744" y="188"/>
                    </a:lnTo>
                    <a:lnTo>
                      <a:pt x="746" y="195"/>
                    </a:lnTo>
                    <a:lnTo>
                      <a:pt x="749" y="202"/>
                    </a:lnTo>
                    <a:lnTo>
                      <a:pt x="752" y="212"/>
                    </a:lnTo>
                    <a:lnTo>
                      <a:pt x="757" y="226"/>
                    </a:lnTo>
                    <a:lnTo>
                      <a:pt x="764" y="254"/>
                    </a:lnTo>
                    <a:lnTo>
                      <a:pt x="768" y="266"/>
                    </a:lnTo>
                    <a:lnTo>
                      <a:pt x="771" y="275"/>
                    </a:lnTo>
                    <a:lnTo>
                      <a:pt x="772" y="277"/>
                    </a:lnTo>
                    <a:lnTo>
                      <a:pt x="783" y="267"/>
                    </a:lnTo>
                    <a:lnTo>
                      <a:pt x="795" y="263"/>
                    </a:lnTo>
                    <a:lnTo>
                      <a:pt x="804" y="264"/>
                    </a:lnTo>
                    <a:lnTo>
                      <a:pt x="811" y="270"/>
                    </a:lnTo>
                    <a:lnTo>
                      <a:pt x="816" y="276"/>
                    </a:lnTo>
                    <a:lnTo>
                      <a:pt x="820" y="284"/>
                    </a:lnTo>
                    <a:lnTo>
                      <a:pt x="820" y="291"/>
                    </a:lnTo>
                    <a:lnTo>
                      <a:pt x="819" y="296"/>
                    </a:lnTo>
                    <a:lnTo>
                      <a:pt x="814" y="303"/>
                    </a:lnTo>
                    <a:lnTo>
                      <a:pt x="805" y="310"/>
                    </a:lnTo>
                    <a:lnTo>
                      <a:pt x="796" y="321"/>
                    </a:lnTo>
                    <a:lnTo>
                      <a:pt x="786" y="329"/>
                    </a:lnTo>
                    <a:lnTo>
                      <a:pt x="760" y="355"/>
                    </a:lnTo>
                    <a:lnTo>
                      <a:pt x="771" y="365"/>
                    </a:lnTo>
                    <a:lnTo>
                      <a:pt x="781" y="377"/>
                    </a:lnTo>
                    <a:lnTo>
                      <a:pt x="790" y="391"/>
                    </a:lnTo>
                    <a:lnTo>
                      <a:pt x="796" y="409"/>
                    </a:lnTo>
                    <a:lnTo>
                      <a:pt x="797" y="420"/>
                    </a:lnTo>
                    <a:lnTo>
                      <a:pt x="799" y="439"/>
                    </a:lnTo>
                    <a:lnTo>
                      <a:pt x="799" y="526"/>
                    </a:lnTo>
                    <a:lnTo>
                      <a:pt x="797" y="560"/>
                    </a:lnTo>
                    <a:lnTo>
                      <a:pt x="797" y="698"/>
                    </a:lnTo>
                    <a:lnTo>
                      <a:pt x="799" y="708"/>
                    </a:lnTo>
                    <a:lnTo>
                      <a:pt x="801" y="720"/>
                    </a:lnTo>
                    <a:lnTo>
                      <a:pt x="806" y="735"/>
                    </a:lnTo>
                    <a:lnTo>
                      <a:pt x="811" y="754"/>
                    </a:lnTo>
                    <a:lnTo>
                      <a:pt x="818" y="773"/>
                    </a:lnTo>
                    <a:lnTo>
                      <a:pt x="822" y="794"/>
                    </a:lnTo>
                    <a:lnTo>
                      <a:pt x="823" y="813"/>
                    </a:lnTo>
                    <a:lnTo>
                      <a:pt x="820" y="830"/>
                    </a:lnTo>
                    <a:lnTo>
                      <a:pt x="815" y="840"/>
                    </a:lnTo>
                    <a:lnTo>
                      <a:pt x="808" y="845"/>
                    </a:lnTo>
                    <a:lnTo>
                      <a:pt x="799" y="847"/>
                    </a:lnTo>
                    <a:lnTo>
                      <a:pt x="788" y="846"/>
                    </a:lnTo>
                    <a:lnTo>
                      <a:pt x="780" y="844"/>
                    </a:lnTo>
                    <a:lnTo>
                      <a:pt x="772" y="839"/>
                    </a:lnTo>
                    <a:lnTo>
                      <a:pt x="766" y="831"/>
                    </a:lnTo>
                    <a:lnTo>
                      <a:pt x="755" y="813"/>
                    </a:lnTo>
                    <a:lnTo>
                      <a:pt x="746" y="790"/>
                    </a:lnTo>
                    <a:lnTo>
                      <a:pt x="738" y="766"/>
                    </a:lnTo>
                    <a:lnTo>
                      <a:pt x="730" y="742"/>
                    </a:lnTo>
                    <a:lnTo>
                      <a:pt x="724" y="720"/>
                    </a:lnTo>
                    <a:lnTo>
                      <a:pt x="720" y="702"/>
                    </a:lnTo>
                    <a:lnTo>
                      <a:pt x="717" y="682"/>
                    </a:lnTo>
                    <a:lnTo>
                      <a:pt x="715" y="655"/>
                    </a:lnTo>
                    <a:lnTo>
                      <a:pt x="712" y="624"/>
                    </a:lnTo>
                    <a:lnTo>
                      <a:pt x="707" y="560"/>
                    </a:lnTo>
                    <a:lnTo>
                      <a:pt x="706" y="531"/>
                    </a:lnTo>
                    <a:lnTo>
                      <a:pt x="704" y="508"/>
                    </a:lnTo>
                    <a:lnTo>
                      <a:pt x="703" y="492"/>
                    </a:lnTo>
                    <a:lnTo>
                      <a:pt x="603" y="599"/>
                    </a:lnTo>
                    <a:lnTo>
                      <a:pt x="604" y="609"/>
                    </a:lnTo>
                    <a:lnTo>
                      <a:pt x="609" y="625"/>
                    </a:lnTo>
                    <a:lnTo>
                      <a:pt x="614" y="645"/>
                    </a:lnTo>
                    <a:lnTo>
                      <a:pt x="622" y="666"/>
                    </a:lnTo>
                    <a:lnTo>
                      <a:pt x="629" y="691"/>
                    </a:lnTo>
                    <a:lnTo>
                      <a:pt x="638" y="715"/>
                    </a:lnTo>
                    <a:lnTo>
                      <a:pt x="646" y="740"/>
                    </a:lnTo>
                    <a:lnTo>
                      <a:pt x="652" y="765"/>
                    </a:lnTo>
                    <a:lnTo>
                      <a:pt x="659" y="786"/>
                    </a:lnTo>
                    <a:lnTo>
                      <a:pt x="664" y="804"/>
                    </a:lnTo>
                    <a:lnTo>
                      <a:pt x="665" y="819"/>
                    </a:lnTo>
                    <a:lnTo>
                      <a:pt x="665" y="828"/>
                    </a:lnTo>
                    <a:lnTo>
                      <a:pt x="660" y="837"/>
                    </a:lnTo>
                    <a:lnTo>
                      <a:pt x="652" y="845"/>
                    </a:lnTo>
                    <a:lnTo>
                      <a:pt x="642" y="850"/>
                    </a:lnTo>
                    <a:lnTo>
                      <a:pt x="631" y="850"/>
                    </a:lnTo>
                    <a:lnTo>
                      <a:pt x="618" y="847"/>
                    </a:lnTo>
                    <a:lnTo>
                      <a:pt x="607" y="840"/>
                    </a:lnTo>
                    <a:lnTo>
                      <a:pt x="596" y="826"/>
                    </a:lnTo>
                    <a:lnTo>
                      <a:pt x="594" y="821"/>
                    </a:lnTo>
                    <a:lnTo>
                      <a:pt x="590" y="810"/>
                    </a:lnTo>
                    <a:lnTo>
                      <a:pt x="579" y="776"/>
                    </a:lnTo>
                    <a:lnTo>
                      <a:pt x="571" y="754"/>
                    </a:lnTo>
                    <a:lnTo>
                      <a:pt x="562" y="731"/>
                    </a:lnTo>
                    <a:lnTo>
                      <a:pt x="535" y="655"/>
                    </a:lnTo>
                    <a:lnTo>
                      <a:pt x="528" y="632"/>
                    </a:lnTo>
                    <a:lnTo>
                      <a:pt x="520" y="611"/>
                    </a:lnTo>
                    <a:lnTo>
                      <a:pt x="514" y="592"/>
                    </a:lnTo>
                    <a:lnTo>
                      <a:pt x="509" y="580"/>
                    </a:lnTo>
                    <a:lnTo>
                      <a:pt x="506" y="569"/>
                    </a:lnTo>
                    <a:lnTo>
                      <a:pt x="505" y="567"/>
                    </a:lnTo>
                    <a:lnTo>
                      <a:pt x="353" y="705"/>
                    </a:lnTo>
                    <a:lnTo>
                      <a:pt x="505" y="846"/>
                    </a:lnTo>
                    <a:lnTo>
                      <a:pt x="0" y="846"/>
                    </a:lnTo>
                    <a:lnTo>
                      <a:pt x="254" y="619"/>
                    </a:lnTo>
                    <a:lnTo>
                      <a:pt x="328" y="682"/>
                    </a:lnTo>
                    <a:lnTo>
                      <a:pt x="330" y="679"/>
                    </a:lnTo>
                    <a:lnTo>
                      <a:pt x="337" y="674"/>
                    </a:lnTo>
                    <a:lnTo>
                      <a:pt x="347" y="665"/>
                    </a:lnTo>
                    <a:lnTo>
                      <a:pt x="360" y="654"/>
                    </a:lnTo>
                    <a:lnTo>
                      <a:pt x="375" y="641"/>
                    </a:lnTo>
                    <a:lnTo>
                      <a:pt x="393" y="625"/>
                    </a:lnTo>
                    <a:lnTo>
                      <a:pt x="428" y="592"/>
                    </a:lnTo>
                    <a:lnTo>
                      <a:pt x="492" y="529"/>
                    </a:lnTo>
                    <a:lnTo>
                      <a:pt x="501" y="516"/>
                    </a:lnTo>
                    <a:lnTo>
                      <a:pt x="507" y="506"/>
                    </a:lnTo>
                    <a:lnTo>
                      <a:pt x="510" y="499"/>
                    </a:lnTo>
                    <a:lnTo>
                      <a:pt x="507" y="490"/>
                    </a:lnTo>
                    <a:lnTo>
                      <a:pt x="502" y="476"/>
                    </a:lnTo>
                    <a:lnTo>
                      <a:pt x="493" y="460"/>
                    </a:lnTo>
                    <a:lnTo>
                      <a:pt x="482" y="442"/>
                    </a:lnTo>
                    <a:lnTo>
                      <a:pt x="470" y="421"/>
                    </a:lnTo>
                    <a:lnTo>
                      <a:pt x="458" y="401"/>
                    </a:lnTo>
                    <a:lnTo>
                      <a:pt x="445" y="382"/>
                    </a:lnTo>
                    <a:lnTo>
                      <a:pt x="434" y="363"/>
                    </a:lnTo>
                    <a:lnTo>
                      <a:pt x="422" y="345"/>
                    </a:lnTo>
                    <a:lnTo>
                      <a:pt x="414" y="331"/>
                    </a:lnTo>
                    <a:lnTo>
                      <a:pt x="409" y="319"/>
                    </a:lnTo>
                    <a:lnTo>
                      <a:pt x="409" y="309"/>
                    </a:lnTo>
                    <a:lnTo>
                      <a:pt x="412" y="296"/>
                    </a:lnTo>
                    <a:lnTo>
                      <a:pt x="418" y="281"/>
                    </a:lnTo>
                    <a:lnTo>
                      <a:pt x="428" y="263"/>
                    </a:lnTo>
                    <a:lnTo>
                      <a:pt x="439" y="244"/>
                    </a:lnTo>
                    <a:lnTo>
                      <a:pt x="464" y="206"/>
                    </a:lnTo>
                    <a:lnTo>
                      <a:pt x="477" y="188"/>
                    </a:lnTo>
                    <a:lnTo>
                      <a:pt x="489" y="171"/>
                    </a:lnTo>
                    <a:lnTo>
                      <a:pt x="501" y="157"/>
                    </a:lnTo>
                    <a:lnTo>
                      <a:pt x="511" y="147"/>
                    </a:lnTo>
                    <a:lnTo>
                      <a:pt x="517" y="139"/>
                    </a:lnTo>
                    <a:lnTo>
                      <a:pt x="521" y="137"/>
                    </a:lnTo>
                    <a:lnTo>
                      <a:pt x="542" y="134"/>
                    </a:lnTo>
                    <a:close/>
                    <a:moveTo>
                      <a:pt x="350" y="0"/>
                    </a:moveTo>
                    <a:lnTo>
                      <a:pt x="374" y="3"/>
                    </a:lnTo>
                    <a:lnTo>
                      <a:pt x="397" y="12"/>
                    </a:lnTo>
                    <a:lnTo>
                      <a:pt x="416" y="26"/>
                    </a:lnTo>
                    <a:lnTo>
                      <a:pt x="432" y="42"/>
                    </a:lnTo>
                    <a:lnTo>
                      <a:pt x="445" y="64"/>
                    </a:lnTo>
                    <a:lnTo>
                      <a:pt x="454" y="88"/>
                    </a:lnTo>
                    <a:lnTo>
                      <a:pt x="456" y="114"/>
                    </a:lnTo>
                    <a:lnTo>
                      <a:pt x="454" y="139"/>
                    </a:lnTo>
                    <a:lnTo>
                      <a:pt x="445" y="164"/>
                    </a:lnTo>
                    <a:lnTo>
                      <a:pt x="432" y="185"/>
                    </a:lnTo>
                    <a:lnTo>
                      <a:pt x="416" y="202"/>
                    </a:lnTo>
                    <a:lnTo>
                      <a:pt x="397" y="216"/>
                    </a:lnTo>
                    <a:lnTo>
                      <a:pt x="374" y="225"/>
                    </a:lnTo>
                    <a:lnTo>
                      <a:pt x="350" y="227"/>
                    </a:lnTo>
                    <a:lnTo>
                      <a:pt x="324" y="225"/>
                    </a:lnTo>
                    <a:lnTo>
                      <a:pt x="302" y="216"/>
                    </a:lnTo>
                    <a:lnTo>
                      <a:pt x="282" y="202"/>
                    </a:lnTo>
                    <a:lnTo>
                      <a:pt x="266" y="185"/>
                    </a:lnTo>
                    <a:lnTo>
                      <a:pt x="253" y="164"/>
                    </a:lnTo>
                    <a:lnTo>
                      <a:pt x="244" y="139"/>
                    </a:lnTo>
                    <a:lnTo>
                      <a:pt x="241" y="114"/>
                    </a:lnTo>
                    <a:lnTo>
                      <a:pt x="244" y="88"/>
                    </a:lnTo>
                    <a:lnTo>
                      <a:pt x="253" y="64"/>
                    </a:lnTo>
                    <a:lnTo>
                      <a:pt x="266" y="42"/>
                    </a:lnTo>
                    <a:lnTo>
                      <a:pt x="282" y="26"/>
                    </a:lnTo>
                    <a:lnTo>
                      <a:pt x="302" y="12"/>
                    </a:lnTo>
                    <a:lnTo>
                      <a:pt x="324" y="3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588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683EB-9A70-6F01-6FE4-7CE59BA7C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E9D6F0-07E2-AF56-1180-5E0C2EF2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Avertissement</a:t>
            </a: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C80095D7-5AE2-B304-0483-513126B23909}"/>
              </a:ext>
            </a:extLst>
          </p:cNvPr>
          <p:cNvSpPr/>
          <p:nvPr/>
        </p:nvSpPr>
        <p:spPr>
          <a:xfrm>
            <a:off x="360658" y="2740696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2" name="TextBox 46">
            <a:extLst>
              <a:ext uri="{FF2B5EF4-FFF2-40B4-BE49-F238E27FC236}">
                <a16:creationId xmlns:a16="http://schemas.microsoft.com/office/drawing/2014/main" id="{DD027E19-2C02-E0C8-8D17-7D664867C9AF}"/>
              </a:ext>
            </a:extLst>
          </p:cNvPr>
          <p:cNvSpPr txBox="1"/>
          <p:nvPr/>
        </p:nvSpPr>
        <p:spPr>
          <a:xfrm>
            <a:off x="537043" y="2945294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01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FEAABC-2795-D4E7-B95C-996247AD8774}"/>
              </a:ext>
            </a:extLst>
          </p:cNvPr>
          <p:cNvSpPr/>
          <p:nvPr/>
        </p:nvSpPr>
        <p:spPr>
          <a:xfrm>
            <a:off x="1455323" y="2738961"/>
            <a:ext cx="5702219" cy="92333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Ce qui suit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pour un public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averti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: le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contenu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cette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conférence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pourrait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bouleverser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certaines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IN" sz="2000" b="1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vos</a:t>
            </a:r>
            <a:r>
              <a:rPr lang="en-IN" sz="2000" b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convictions!</a:t>
            </a:r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id="{4F1679D3-1237-985B-1373-E114E4A33807}"/>
              </a:ext>
            </a:extLst>
          </p:cNvPr>
          <p:cNvSpPr/>
          <p:nvPr/>
        </p:nvSpPr>
        <p:spPr>
          <a:xfrm>
            <a:off x="360658" y="4825659"/>
            <a:ext cx="870858" cy="8708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BB6032-899B-3F71-B433-17AF465E6E20}"/>
              </a:ext>
            </a:extLst>
          </p:cNvPr>
          <p:cNvSpPr/>
          <p:nvPr/>
        </p:nvSpPr>
        <p:spPr>
          <a:xfrm>
            <a:off x="1455324" y="4825659"/>
            <a:ext cx="5702219" cy="92333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defTabSz="1218987"/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Toujours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consulter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l’avis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d’un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professionnel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avant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d’effectuer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changements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dans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votre</a:t>
            </a:r>
            <a:r>
              <a:rPr lang="en-I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ea typeface="Open Sans" panose="020B0606030504020204" pitchFamily="34" charset="0"/>
                <a:cs typeface="Open Sans" panose="020B0606030504020204" pitchFamily="34" charset="0"/>
              </a:rPr>
              <a:t>entreprise</a:t>
            </a:r>
            <a:endParaRPr lang="en-IN" sz="2000" b="1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7E2D349F-868D-5BE3-EB61-9DF33334D2B2}"/>
              </a:ext>
            </a:extLst>
          </p:cNvPr>
          <p:cNvSpPr txBox="1"/>
          <p:nvPr/>
        </p:nvSpPr>
        <p:spPr>
          <a:xfrm>
            <a:off x="537043" y="5030257"/>
            <a:ext cx="518091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800">
                <a:solidFill>
                  <a:srgbClr val="0C428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02</a:t>
            </a:r>
            <a:endParaRPr lang="en-US" sz="2800">
              <a:solidFill>
                <a:srgbClr val="0C428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9109C1-8EB3-C1D9-9695-1AB33C41C293}"/>
              </a:ext>
            </a:extLst>
          </p:cNvPr>
          <p:cNvSpPr/>
          <p:nvPr/>
        </p:nvSpPr>
        <p:spPr>
          <a:xfrm>
            <a:off x="9291145" y="3773557"/>
            <a:ext cx="370795" cy="30844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0107735A-A39E-8A40-1C63-4E56F7ABBC68}"/>
              </a:ext>
            </a:extLst>
          </p:cNvPr>
          <p:cNvSpPr>
            <a:spLocks/>
          </p:cNvSpPr>
          <p:nvPr/>
        </p:nvSpPr>
        <p:spPr bwMode="auto">
          <a:xfrm>
            <a:off x="8148124" y="2284768"/>
            <a:ext cx="2588551" cy="2761812"/>
          </a:xfrm>
          <a:custGeom>
            <a:avLst/>
            <a:gdLst/>
            <a:ahLst/>
            <a:cxnLst>
              <a:cxn ang="0">
                <a:pos x="593" y="0"/>
              </a:cxn>
              <a:cxn ang="0">
                <a:pos x="1431" y="0"/>
              </a:cxn>
              <a:cxn ang="0">
                <a:pos x="2021" y="593"/>
              </a:cxn>
              <a:cxn ang="0">
                <a:pos x="2021" y="1431"/>
              </a:cxn>
              <a:cxn ang="0">
                <a:pos x="1431" y="2024"/>
              </a:cxn>
              <a:cxn ang="0">
                <a:pos x="593" y="2024"/>
              </a:cxn>
              <a:cxn ang="0">
                <a:pos x="0" y="1431"/>
              </a:cxn>
              <a:cxn ang="0">
                <a:pos x="0" y="593"/>
              </a:cxn>
              <a:cxn ang="0">
                <a:pos x="593" y="0"/>
              </a:cxn>
            </a:cxnLst>
            <a:rect l="0" t="0" r="r" b="b"/>
            <a:pathLst>
              <a:path w="2021" h="2024">
                <a:moveTo>
                  <a:pt x="593" y="0"/>
                </a:moveTo>
                <a:lnTo>
                  <a:pt x="1431" y="0"/>
                </a:lnTo>
                <a:lnTo>
                  <a:pt x="2021" y="593"/>
                </a:lnTo>
                <a:lnTo>
                  <a:pt x="2021" y="1431"/>
                </a:lnTo>
                <a:lnTo>
                  <a:pt x="1431" y="2024"/>
                </a:lnTo>
                <a:lnTo>
                  <a:pt x="593" y="2024"/>
                </a:lnTo>
                <a:lnTo>
                  <a:pt x="0" y="1431"/>
                </a:lnTo>
                <a:lnTo>
                  <a:pt x="0" y="593"/>
                </a:lnTo>
                <a:lnTo>
                  <a:pt x="59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rgbClr val="D9E3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1CA1C83C-008D-1F3E-1C1D-0DF91459912A}"/>
              </a:ext>
            </a:extLst>
          </p:cNvPr>
          <p:cNvSpPr>
            <a:spLocks/>
          </p:cNvSpPr>
          <p:nvPr/>
        </p:nvSpPr>
        <p:spPr bwMode="auto">
          <a:xfrm>
            <a:off x="8323305" y="2477419"/>
            <a:ext cx="2300364" cy="2456157"/>
          </a:xfrm>
          <a:custGeom>
            <a:avLst/>
            <a:gdLst/>
            <a:ahLst/>
            <a:cxnLst>
              <a:cxn ang="0">
                <a:pos x="526" y="0"/>
              </a:cxn>
              <a:cxn ang="0">
                <a:pos x="1270" y="0"/>
              </a:cxn>
              <a:cxn ang="0">
                <a:pos x="1796" y="527"/>
              </a:cxn>
              <a:cxn ang="0">
                <a:pos x="1796" y="1273"/>
              </a:cxn>
              <a:cxn ang="0">
                <a:pos x="1270" y="1800"/>
              </a:cxn>
              <a:cxn ang="0">
                <a:pos x="526" y="1800"/>
              </a:cxn>
              <a:cxn ang="0">
                <a:pos x="0" y="1273"/>
              </a:cxn>
              <a:cxn ang="0">
                <a:pos x="0" y="527"/>
              </a:cxn>
              <a:cxn ang="0">
                <a:pos x="526" y="0"/>
              </a:cxn>
            </a:cxnLst>
            <a:rect l="0" t="0" r="r" b="b"/>
            <a:pathLst>
              <a:path w="1796" h="1800">
                <a:moveTo>
                  <a:pt x="526" y="0"/>
                </a:moveTo>
                <a:lnTo>
                  <a:pt x="1270" y="0"/>
                </a:lnTo>
                <a:lnTo>
                  <a:pt x="1796" y="527"/>
                </a:lnTo>
                <a:lnTo>
                  <a:pt x="1796" y="1273"/>
                </a:lnTo>
                <a:lnTo>
                  <a:pt x="1270" y="1800"/>
                </a:lnTo>
                <a:lnTo>
                  <a:pt x="526" y="1800"/>
                </a:lnTo>
                <a:lnTo>
                  <a:pt x="0" y="1273"/>
                </a:lnTo>
                <a:lnTo>
                  <a:pt x="0" y="527"/>
                </a:lnTo>
                <a:lnTo>
                  <a:pt x="526" y="0"/>
                </a:lnTo>
                <a:close/>
              </a:path>
            </a:pathLst>
          </a:custGeom>
          <a:gradFill flip="none" rotWithShape="1">
            <a:gsLst>
              <a:gs pos="0">
                <a:srgbClr val="E10003">
                  <a:shade val="30000"/>
                  <a:satMod val="115000"/>
                </a:srgbClr>
              </a:gs>
              <a:gs pos="50000">
                <a:srgbClr val="E10003">
                  <a:shade val="67500"/>
                  <a:satMod val="115000"/>
                </a:srgbClr>
              </a:gs>
              <a:gs pos="100000">
                <a:srgbClr val="E10003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solidFill>
              <a:srgbClr val="E1000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8">
            <a:extLst>
              <a:ext uri="{FF2B5EF4-FFF2-40B4-BE49-F238E27FC236}">
                <a16:creationId xmlns:a16="http://schemas.microsoft.com/office/drawing/2014/main" id="{B4912FE4-3D20-2EED-72C7-622D56B25F21}"/>
              </a:ext>
            </a:extLst>
          </p:cNvPr>
          <p:cNvSpPr txBox="1"/>
          <p:nvPr/>
        </p:nvSpPr>
        <p:spPr>
          <a:xfrm>
            <a:off x="8415941" y="3250175"/>
            <a:ext cx="2115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ARRÊT</a:t>
            </a:r>
          </a:p>
        </p:txBody>
      </p:sp>
    </p:spTree>
    <p:extLst>
      <p:ext uri="{BB962C8B-B14F-4D97-AF65-F5344CB8AC3E}">
        <p14:creationId xmlns:p14="http://schemas.microsoft.com/office/powerpoint/2010/main" val="248422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BFF892-A7F4-1E92-E48E-51E99239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Mise en contexte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AA4622-9660-3D73-1DB0-D384E71B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78" y="3182760"/>
            <a:ext cx="9747043" cy="24494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2AC25F-C930-BCF9-FF20-55D55A4BD9D9}"/>
              </a:ext>
            </a:extLst>
          </p:cNvPr>
          <p:cNvSpPr txBox="1"/>
          <p:nvPr/>
        </p:nvSpPr>
        <p:spPr>
          <a:xfrm>
            <a:off x="367749" y="2266123"/>
            <a:ext cx="1027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De manière générale, au Bas-St-Laurent, en 2050, on s’attend à…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C105CF-F0D0-C953-384A-A38076B275B0}"/>
              </a:ext>
            </a:extLst>
          </p:cNvPr>
          <p:cNvSpPr txBox="1"/>
          <p:nvPr/>
        </p:nvSpPr>
        <p:spPr>
          <a:xfrm>
            <a:off x="367749" y="6087145"/>
            <a:ext cx="85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Source: DELISLE, Sarah et Sylvestre, DELMOTTE, CDAQ, </a:t>
            </a:r>
            <a:r>
              <a:rPr lang="fr-CA" sz="1600" dirty="0" err="1"/>
              <a:t>Agriclimat</a:t>
            </a:r>
            <a:r>
              <a:rPr lang="fr-CA" sz="1600" dirty="0"/>
              <a:t>: Changements climatiques en grandes cultures – Bas-St-Laurent, 2020.</a:t>
            </a:r>
          </a:p>
        </p:txBody>
      </p:sp>
    </p:spTree>
    <p:extLst>
      <p:ext uri="{BB962C8B-B14F-4D97-AF65-F5344CB8AC3E}">
        <p14:creationId xmlns:p14="http://schemas.microsoft.com/office/powerpoint/2010/main" val="176441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A98D0-F654-A42F-56BB-124E93D45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5B0C6A2-643B-F4A4-E6BE-F3DAA074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Mise en contexte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C715C4-2797-D7DF-D43F-BB9961A4C6E9}"/>
              </a:ext>
            </a:extLst>
          </p:cNvPr>
          <p:cNvSpPr txBox="1"/>
          <p:nvPr/>
        </p:nvSpPr>
        <p:spPr>
          <a:xfrm>
            <a:off x="92765" y="6454080"/>
            <a:ext cx="1200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Source: DELISLE, Sarah et Sylvestre, DELMOTTE, CDAQ, </a:t>
            </a:r>
            <a:r>
              <a:rPr lang="fr-CA" sz="1400" dirty="0" err="1"/>
              <a:t>Agriclimat</a:t>
            </a:r>
            <a:r>
              <a:rPr lang="fr-CA" sz="1400" dirty="0"/>
              <a:t>: Changements climatiques en grandes cultures – Bas-St-Laurent, 2020.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C6A334-7BDF-8CF3-FD67-8769DEC24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56" y="1343949"/>
            <a:ext cx="9067800" cy="50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8465-C76E-B44B-7AD3-E711F61A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32EC2D7-DB03-413A-70C7-3D52AF52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Mise en contexte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C18707-3CA1-08F0-08D6-76589FF5937B}"/>
              </a:ext>
            </a:extLst>
          </p:cNvPr>
          <p:cNvSpPr txBox="1"/>
          <p:nvPr/>
        </p:nvSpPr>
        <p:spPr>
          <a:xfrm>
            <a:off x="92765" y="6454080"/>
            <a:ext cx="1200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Source: DELISLE, Sarah et Sylvestre, DELMOTTE, CDAQ, </a:t>
            </a:r>
            <a:r>
              <a:rPr lang="fr-CA" sz="1400" dirty="0" err="1"/>
              <a:t>Agriclimat</a:t>
            </a:r>
            <a:r>
              <a:rPr lang="fr-CA" sz="1400" dirty="0"/>
              <a:t>: Changements climatiques en grandes cultures – Bas-St-Laurent, 2020.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E3FCC3-103D-E4F2-FC16-CC8F6A64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42" y="1471597"/>
            <a:ext cx="8842513" cy="50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9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088C73-2EF5-4A37-A9D5-50DAD430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93" y="120868"/>
            <a:ext cx="10515600" cy="1325563"/>
          </a:xfrm>
        </p:spPr>
        <p:txBody>
          <a:bodyPr/>
          <a:lstStyle/>
          <a:p>
            <a:r>
              <a:rPr lang="fr-CA" dirty="0"/>
              <a:t>Schéma de départ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841379B4-6E8D-1A60-EAAA-DA0DA6100AA7}"/>
              </a:ext>
            </a:extLst>
          </p:cNvPr>
          <p:cNvSpPr txBox="1"/>
          <p:nvPr/>
        </p:nvSpPr>
        <p:spPr>
          <a:xfrm>
            <a:off x="528531" y="1882701"/>
            <a:ext cx="1897260" cy="5717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Impacts externes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AFD87A98-A247-7BA5-485D-9246BCE6A709}"/>
              </a:ext>
            </a:extLst>
          </p:cNvPr>
          <p:cNvSpPr txBox="1"/>
          <p:nvPr/>
        </p:nvSpPr>
        <p:spPr>
          <a:xfrm>
            <a:off x="5424459" y="1423483"/>
            <a:ext cx="1872208" cy="4264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internes</a:t>
            </a:r>
          </a:p>
        </p:txBody>
      </p:sp>
      <p:sp>
        <p:nvSpPr>
          <p:cNvPr id="8" name="TextBox 69">
            <a:extLst>
              <a:ext uri="{FF2B5EF4-FFF2-40B4-BE49-F238E27FC236}">
                <a16:creationId xmlns:a16="http://schemas.microsoft.com/office/drawing/2014/main" id="{5DFDFB35-31DD-57E2-174B-B9EBC976C4A3}"/>
              </a:ext>
            </a:extLst>
          </p:cNvPr>
          <p:cNvSpPr txBox="1"/>
          <p:nvPr/>
        </p:nvSpPr>
        <p:spPr>
          <a:xfrm>
            <a:off x="2958048" y="2738593"/>
            <a:ext cx="1796748" cy="6513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MON ENTREPRISE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71">
            <a:extLst>
              <a:ext uri="{FF2B5EF4-FFF2-40B4-BE49-F238E27FC236}">
                <a16:creationId xmlns:a16="http://schemas.microsoft.com/office/drawing/2014/main" id="{EC5FBE56-0565-4EA9-15E2-5279BD109725}"/>
              </a:ext>
            </a:extLst>
          </p:cNvPr>
          <p:cNvSpPr txBox="1"/>
          <p:nvPr/>
        </p:nvSpPr>
        <p:spPr>
          <a:xfrm>
            <a:off x="8218914" y="1556849"/>
            <a:ext cx="1678878" cy="2930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Opportunités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/</a:t>
            </a:r>
          </a:p>
          <a:p>
            <a:pPr algn="ctr">
              <a:lnSpc>
                <a:spcPct val="110000"/>
              </a:lnSpc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Contraintes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0" name="Group 89">
            <a:extLst>
              <a:ext uri="{FF2B5EF4-FFF2-40B4-BE49-F238E27FC236}">
                <a16:creationId xmlns:a16="http://schemas.microsoft.com/office/drawing/2014/main" id="{2D5637B7-8956-F5E5-EE8C-BC3C66E1B8C6}"/>
              </a:ext>
            </a:extLst>
          </p:cNvPr>
          <p:cNvGrpSpPr/>
          <p:nvPr/>
        </p:nvGrpSpPr>
        <p:grpSpPr>
          <a:xfrm>
            <a:off x="5322438" y="1987948"/>
            <a:ext cx="2076250" cy="1512845"/>
            <a:chOff x="5446340" y="1582762"/>
            <a:chExt cx="2132240" cy="1553642"/>
          </a:xfrm>
        </p:grpSpPr>
        <p:sp>
          <p:nvSpPr>
            <p:cNvPr id="11" name="Freeform: Shape 45">
              <a:extLst>
                <a:ext uri="{FF2B5EF4-FFF2-40B4-BE49-F238E27FC236}">
                  <a16:creationId xmlns:a16="http://schemas.microsoft.com/office/drawing/2014/main" id="{53A134BE-267D-4961-EC24-F031099BC309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8">
              <a:extLst>
                <a:ext uri="{FF2B5EF4-FFF2-40B4-BE49-F238E27FC236}">
                  <a16:creationId xmlns:a16="http://schemas.microsoft.com/office/drawing/2014/main" id="{DDA7FDD6-DB7D-A734-7F8F-9049F13F78FC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88">
            <a:extLst>
              <a:ext uri="{FF2B5EF4-FFF2-40B4-BE49-F238E27FC236}">
                <a16:creationId xmlns:a16="http://schemas.microsoft.com/office/drawing/2014/main" id="{C1A9EBA9-AFE3-C554-7426-621AEBBF6FAA}"/>
              </a:ext>
            </a:extLst>
          </p:cNvPr>
          <p:cNvGrpSpPr/>
          <p:nvPr/>
        </p:nvGrpSpPr>
        <p:grpSpPr>
          <a:xfrm>
            <a:off x="2946643" y="3561214"/>
            <a:ext cx="1819559" cy="1559839"/>
            <a:chOff x="2967908" y="3381329"/>
            <a:chExt cx="1819559" cy="1559839"/>
          </a:xfrm>
        </p:grpSpPr>
        <p:sp>
          <p:nvSpPr>
            <p:cNvPr id="14" name="Freeform: Shape 44">
              <a:extLst>
                <a:ext uri="{FF2B5EF4-FFF2-40B4-BE49-F238E27FC236}">
                  <a16:creationId xmlns:a16="http://schemas.microsoft.com/office/drawing/2014/main" id="{BA9E937D-9EE6-3046-674F-B37427C2A9D3}"/>
                </a:ext>
              </a:extLst>
            </p:cNvPr>
            <p:cNvSpPr/>
            <p:nvPr/>
          </p:nvSpPr>
          <p:spPr>
            <a:xfrm>
              <a:off x="2967908" y="3381329"/>
              <a:ext cx="1819559" cy="1559839"/>
            </a:xfrm>
            <a:custGeom>
              <a:avLst/>
              <a:gdLst>
                <a:gd name="connsiteX0" fmla="*/ 1806016 w 1819559"/>
                <a:gd name="connsiteY0" fmla="*/ 841915 h 1559839"/>
                <a:gd name="connsiteX1" fmla="*/ 1807826 w 1819559"/>
                <a:gd name="connsiteY1" fmla="*/ 840677 h 1559839"/>
                <a:gd name="connsiteX2" fmla="*/ 1816398 w 1819559"/>
                <a:gd name="connsiteY2" fmla="*/ 808101 h 1559839"/>
                <a:gd name="connsiteX3" fmla="*/ 1783823 w 1819559"/>
                <a:gd name="connsiteY3" fmla="*/ 799529 h 1559839"/>
                <a:gd name="connsiteX4" fmla="*/ 1675809 w 1819559"/>
                <a:gd name="connsiteY4" fmla="*/ 869537 h 1559839"/>
                <a:gd name="connsiteX5" fmla="*/ 1622755 w 1819559"/>
                <a:gd name="connsiteY5" fmla="*/ 903923 h 1559839"/>
                <a:gd name="connsiteX6" fmla="*/ 1670951 w 1819559"/>
                <a:gd name="connsiteY6" fmla="*/ 869633 h 1559839"/>
                <a:gd name="connsiteX7" fmla="*/ 1802111 w 1819559"/>
                <a:gd name="connsiteY7" fmla="*/ 776288 h 1559839"/>
                <a:gd name="connsiteX8" fmla="*/ 1803921 w 1819559"/>
                <a:gd name="connsiteY8" fmla="*/ 774954 h 1559839"/>
                <a:gd name="connsiteX9" fmla="*/ 1812493 w 1819559"/>
                <a:gd name="connsiteY9" fmla="*/ 742379 h 1559839"/>
                <a:gd name="connsiteX10" fmla="*/ 1794110 w 1819559"/>
                <a:gd name="connsiteY10" fmla="*/ 730758 h 1559839"/>
                <a:gd name="connsiteX11" fmla="*/ 1802111 w 1819559"/>
                <a:gd name="connsiteY11" fmla="*/ 725139 h 1559839"/>
                <a:gd name="connsiteX12" fmla="*/ 1804016 w 1819559"/>
                <a:gd name="connsiteY12" fmla="*/ 723805 h 1559839"/>
                <a:gd name="connsiteX13" fmla="*/ 1812588 w 1819559"/>
                <a:gd name="connsiteY13" fmla="*/ 691229 h 1559839"/>
                <a:gd name="connsiteX14" fmla="*/ 1790966 w 1819559"/>
                <a:gd name="connsiteY14" fmla="*/ 679514 h 1559839"/>
                <a:gd name="connsiteX15" fmla="*/ 1795253 w 1819559"/>
                <a:gd name="connsiteY15" fmla="*/ 676466 h 1559839"/>
                <a:gd name="connsiteX16" fmla="*/ 1797253 w 1819559"/>
                <a:gd name="connsiteY16" fmla="*/ 675037 h 1559839"/>
                <a:gd name="connsiteX17" fmla="*/ 1805825 w 1819559"/>
                <a:gd name="connsiteY17" fmla="*/ 642461 h 1559839"/>
                <a:gd name="connsiteX18" fmla="*/ 1773250 w 1819559"/>
                <a:gd name="connsiteY18" fmla="*/ 633889 h 1559839"/>
                <a:gd name="connsiteX19" fmla="*/ 1649139 w 1819559"/>
                <a:gd name="connsiteY19" fmla="*/ 716375 h 1559839"/>
                <a:gd name="connsiteX20" fmla="*/ 1628470 w 1819559"/>
                <a:gd name="connsiteY20" fmla="*/ 730091 h 1559839"/>
                <a:gd name="connsiteX21" fmla="*/ 1633804 w 1819559"/>
                <a:gd name="connsiteY21" fmla="*/ 726281 h 1559839"/>
                <a:gd name="connsiteX22" fmla="*/ 1770392 w 1819559"/>
                <a:gd name="connsiteY22" fmla="*/ 628269 h 1559839"/>
                <a:gd name="connsiteX23" fmla="*/ 1773155 w 1819559"/>
                <a:gd name="connsiteY23" fmla="*/ 626269 h 1559839"/>
                <a:gd name="connsiteX24" fmla="*/ 1782870 w 1819559"/>
                <a:gd name="connsiteY24" fmla="*/ 619220 h 1559839"/>
                <a:gd name="connsiteX25" fmla="*/ 1784966 w 1819559"/>
                <a:gd name="connsiteY25" fmla="*/ 617696 h 1559839"/>
                <a:gd name="connsiteX26" fmla="*/ 1793538 w 1819559"/>
                <a:gd name="connsiteY26" fmla="*/ 585121 h 1559839"/>
                <a:gd name="connsiteX27" fmla="*/ 1760963 w 1819559"/>
                <a:gd name="connsiteY27" fmla="*/ 576548 h 1559839"/>
                <a:gd name="connsiteX28" fmla="*/ 1633137 w 1819559"/>
                <a:gd name="connsiteY28" fmla="*/ 662654 h 1559839"/>
                <a:gd name="connsiteX29" fmla="*/ 1630089 w 1819559"/>
                <a:gd name="connsiteY29" fmla="*/ 664655 h 1559839"/>
                <a:gd name="connsiteX30" fmla="*/ 1753819 w 1819559"/>
                <a:gd name="connsiteY30" fmla="*/ 575024 h 1559839"/>
                <a:gd name="connsiteX31" fmla="*/ 1757343 w 1819559"/>
                <a:gd name="connsiteY31" fmla="*/ 572453 h 1559839"/>
                <a:gd name="connsiteX32" fmla="*/ 1766773 w 1819559"/>
                <a:gd name="connsiteY32" fmla="*/ 565595 h 1559839"/>
                <a:gd name="connsiteX33" fmla="*/ 1768964 w 1819559"/>
                <a:gd name="connsiteY33" fmla="*/ 563975 h 1559839"/>
                <a:gd name="connsiteX34" fmla="*/ 1777536 w 1819559"/>
                <a:gd name="connsiteY34" fmla="*/ 531400 h 1559839"/>
                <a:gd name="connsiteX35" fmla="*/ 1752771 w 1819559"/>
                <a:gd name="connsiteY35" fmla="*/ 519875 h 1559839"/>
                <a:gd name="connsiteX36" fmla="*/ 1760867 w 1819559"/>
                <a:gd name="connsiteY36" fmla="*/ 487680 h 1559839"/>
                <a:gd name="connsiteX37" fmla="*/ 1728292 w 1819559"/>
                <a:gd name="connsiteY37" fmla="*/ 479108 h 1559839"/>
                <a:gd name="connsiteX38" fmla="*/ 1594561 w 1819559"/>
                <a:gd name="connsiteY38" fmla="*/ 570071 h 1559839"/>
                <a:gd name="connsiteX39" fmla="*/ 1472736 w 1819559"/>
                <a:gd name="connsiteY39" fmla="*/ 652939 h 1559839"/>
                <a:gd name="connsiteX40" fmla="*/ 1565033 w 1819559"/>
                <a:gd name="connsiteY40" fmla="*/ 585121 h 1559839"/>
                <a:gd name="connsiteX41" fmla="*/ 1673333 w 1819559"/>
                <a:gd name="connsiteY41" fmla="*/ 505587 h 1559839"/>
                <a:gd name="connsiteX42" fmla="*/ 1724672 w 1819559"/>
                <a:gd name="connsiteY42" fmla="*/ 467868 h 1559839"/>
                <a:gd name="connsiteX43" fmla="*/ 1726863 w 1819559"/>
                <a:gd name="connsiteY43" fmla="*/ 466249 h 1559839"/>
                <a:gd name="connsiteX44" fmla="*/ 1735436 w 1819559"/>
                <a:gd name="connsiteY44" fmla="*/ 433673 h 1559839"/>
                <a:gd name="connsiteX45" fmla="*/ 1702860 w 1819559"/>
                <a:gd name="connsiteY45" fmla="*/ 425101 h 1559839"/>
                <a:gd name="connsiteX46" fmla="*/ 1666189 w 1819559"/>
                <a:gd name="connsiteY46" fmla="*/ 449866 h 1559839"/>
                <a:gd name="connsiteX47" fmla="*/ 1614182 w 1819559"/>
                <a:gd name="connsiteY47" fmla="*/ 485013 h 1559839"/>
                <a:gd name="connsiteX48" fmla="*/ 1646663 w 1819559"/>
                <a:gd name="connsiteY48" fmla="*/ 461582 h 1559839"/>
                <a:gd name="connsiteX49" fmla="*/ 1699336 w 1819559"/>
                <a:gd name="connsiteY49" fmla="*/ 423577 h 1559839"/>
                <a:gd name="connsiteX50" fmla="*/ 1701622 w 1819559"/>
                <a:gd name="connsiteY50" fmla="*/ 421958 h 1559839"/>
                <a:gd name="connsiteX51" fmla="*/ 1710195 w 1819559"/>
                <a:gd name="connsiteY51" fmla="*/ 389382 h 1559839"/>
                <a:gd name="connsiteX52" fmla="*/ 1677619 w 1819559"/>
                <a:gd name="connsiteY52" fmla="*/ 380810 h 1559839"/>
                <a:gd name="connsiteX53" fmla="*/ 1640376 w 1819559"/>
                <a:gd name="connsiteY53" fmla="*/ 406051 h 1559839"/>
                <a:gd name="connsiteX54" fmla="*/ 1539125 w 1819559"/>
                <a:gd name="connsiteY54" fmla="*/ 474821 h 1559839"/>
                <a:gd name="connsiteX55" fmla="*/ 1514932 w 1819559"/>
                <a:gd name="connsiteY55" fmla="*/ 491300 h 1559839"/>
                <a:gd name="connsiteX56" fmla="*/ 1616183 w 1819559"/>
                <a:gd name="connsiteY56" fmla="*/ 417671 h 1559839"/>
                <a:gd name="connsiteX57" fmla="*/ 1669332 w 1819559"/>
                <a:gd name="connsiteY57" fmla="*/ 379000 h 1559839"/>
                <a:gd name="connsiteX58" fmla="*/ 1671618 w 1819559"/>
                <a:gd name="connsiteY58" fmla="*/ 377285 h 1559839"/>
                <a:gd name="connsiteX59" fmla="*/ 1680191 w 1819559"/>
                <a:gd name="connsiteY59" fmla="*/ 344710 h 1559839"/>
                <a:gd name="connsiteX60" fmla="*/ 1647615 w 1819559"/>
                <a:gd name="connsiteY60" fmla="*/ 336137 h 1559839"/>
                <a:gd name="connsiteX61" fmla="*/ 1610087 w 1819559"/>
                <a:gd name="connsiteY61" fmla="*/ 361760 h 1559839"/>
                <a:gd name="connsiteX62" fmla="*/ 1508455 w 1819559"/>
                <a:gd name="connsiteY62" fmla="*/ 431006 h 1559839"/>
                <a:gd name="connsiteX63" fmla="*/ 1490834 w 1819559"/>
                <a:gd name="connsiteY63" fmla="*/ 443008 h 1559839"/>
                <a:gd name="connsiteX64" fmla="*/ 1583036 w 1819559"/>
                <a:gd name="connsiteY64" fmla="*/ 375857 h 1559839"/>
                <a:gd name="connsiteX65" fmla="*/ 1621803 w 1819559"/>
                <a:gd name="connsiteY65" fmla="*/ 347567 h 1559839"/>
                <a:gd name="connsiteX66" fmla="*/ 1626660 w 1819559"/>
                <a:gd name="connsiteY66" fmla="*/ 344043 h 1559839"/>
                <a:gd name="connsiteX67" fmla="*/ 1636280 w 1819559"/>
                <a:gd name="connsiteY67" fmla="*/ 337090 h 1559839"/>
                <a:gd name="connsiteX68" fmla="*/ 1638566 w 1819559"/>
                <a:gd name="connsiteY68" fmla="*/ 335375 h 1559839"/>
                <a:gd name="connsiteX69" fmla="*/ 1647139 w 1819559"/>
                <a:gd name="connsiteY69" fmla="*/ 302800 h 1559839"/>
                <a:gd name="connsiteX70" fmla="*/ 1614563 w 1819559"/>
                <a:gd name="connsiteY70" fmla="*/ 294227 h 1559839"/>
                <a:gd name="connsiteX71" fmla="*/ 1600276 w 1819559"/>
                <a:gd name="connsiteY71" fmla="*/ 304038 h 1559839"/>
                <a:gd name="connsiteX72" fmla="*/ 1603896 w 1819559"/>
                <a:gd name="connsiteY72" fmla="*/ 301371 h 1559839"/>
                <a:gd name="connsiteX73" fmla="*/ 1606277 w 1819559"/>
                <a:gd name="connsiteY73" fmla="*/ 299657 h 1559839"/>
                <a:gd name="connsiteX74" fmla="*/ 1614849 w 1819559"/>
                <a:gd name="connsiteY74" fmla="*/ 267081 h 1559839"/>
                <a:gd name="connsiteX75" fmla="*/ 1582274 w 1819559"/>
                <a:gd name="connsiteY75" fmla="*/ 258509 h 1559839"/>
                <a:gd name="connsiteX76" fmla="*/ 1544650 w 1819559"/>
                <a:gd name="connsiteY76" fmla="*/ 284417 h 1559839"/>
                <a:gd name="connsiteX77" fmla="*/ 1442923 w 1819559"/>
                <a:gd name="connsiteY77" fmla="*/ 354616 h 1559839"/>
                <a:gd name="connsiteX78" fmla="*/ 1292618 w 1819559"/>
                <a:gd name="connsiteY78" fmla="*/ 458248 h 1559839"/>
                <a:gd name="connsiteX79" fmla="*/ 1260805 w 1819559"/>
                <a:gd name="connsiteY79" fmla="*/ 480155 h 1559839"/>
                <a:gd name="connsiteX80" fmla="*/ 1405966 w 1819559"/>
                <a:gd name="connsiteY80" fmla="*/ 372142 h 1559839"/>
                <a:gd name="connsiteX81" fmla="*/ 1519123 w 1819559"/>
                <a:gd name="connsiteY81" fmla="*/ 287941 h 1559839"/>
                <a:gd name="connsiteX82" fmla="*/ 1558938 w 1819559"/>
                <a:gd name="connsiteY82" fmla="*/ 258318 h 1559839"/>
                <a:gd name="connsiteX83" fmla="*/ 1559223 w 1819559"/>
                <a:gd name="connsiteY83" fmla="*/ 258128 h 1559839"/>
                <a:gd name="connsiteX84" fmla="*/ 1572368 w 1819559"/>
                <a:gd name="connsiteY84" fmla="*/ 248317 h 1559839"/>
                <a:gd name="connsiteX85" fmla="*/ 1574654 w 1819559"/>
                <a:gd name="connsiteY85" fmla="*/ 246602 h 1559839"/>
                <a:gd name="connsiteX86" fmla="*/ 1583226 w 1819559"/>
                <a:gd name="connsiteY86" fmla="*/ 214027 h 1559839"/>
                <a:gd name="connsiteX87" fmla="*/ 1550651 w 1819559"/>
                <a:gd name="connsiteY87" fmla="*/ 205454 h 1559839"/>
                <a:gd name="connsiteX88" fmla="*/ 1513408 w 1819559"/>
                <a:gd name="connsiteY88" fmla="*/ 231648 h 1559839"/>
                <a:gd name="connsiteX89" fmla="*/ 1411300 w 1819559"/>
                <a:gd name="connsiteY89" fmla="*/ 303371 h 1559839"/>
                <a:gd name="connsiteX90" fmla="*/ 1348435 w 1819559"/>
                <a:gd name="connsiteY90" fmla="*/ 347567 h 1559839"/>
                <a:gd name="connsiteX91" fmla="*/ 1352245 w 1819559"/>
                <a:gd name="connsiteY91" fmla="*/ 344710 h 1559839"/>
                <a:gd name="connsiteX92" fmla="*/ 1462354 w 1819559"/>
                <a:gd name="connsiteY92" fmla="*/ 261842 h 1559839"/>
                <a:gd name="connsiteX93" fmla="*/ 1514646 w 1819559"/>
                <a:gd name="connsiteY93" fmla="*/ 222504 h 1559839"/>
                <a:gd name="connsiteX94" fmla="*/ 1516932 w 1819559"/>
                <a:gd name="connsiteY94" fmla="*/ 220790 h 1559839"/>
                <a:gd name="connsiteX95" fmla="*/ 1525505 w 1819559"/>
                <a:gd name="connsiteY95" fmla="*/ 188214 h 1559839"/>
                <a:gd name="connsiteX96" fmla="*/ 1492929 w 1819559"/>
                <a:gd name="connsiteY96" fmla="*/ 179642 h 1559839"/>
                <a:gd name="connsiteX97" fmla="*/ 1483880 w 1819559"/>
                <a:gd name="connsiteY97" fmla="*/ 186023 h 1559839"/>
                <a:gd name="connsiteX98" fmla="*/ 1485690 w 1819559"/>
                <a:gd name="connsiteY98" fmla="*/ 160115 h 1559839"/>
                <a:gd name="connsiteX99" fmla="*/ 1453115 w 1819559"/>
                <a:gd name="connsiteY99" fmla="*/ 151543 h 1559839"/>
                <a:gd name="connsiteX100" fmla="*/ 1416634 w 1819559"/>
                <a:gd name="connsiteY100" fmla="*/ 176879 h 1559839"/>
                <a:gd name="connsiteX101" fmla="*/ 1318146 w 1819559"/>
                <a:gd name="connsiteY101" fmla="*/ 245364 h 1559839"/>
                <a:gd name="connsiteX102" fmla="*/ 1265282 w 1819559"/>
                <a:gd name="connsiteY102" fmla="*/ 282131 h 1559839"/>
                <a:gd name="connsiteX103" fmla="*/ 1265377 w 1819559"/>
                <a:gd name="connsiteY103" fmla="*/ 282035 h 1559839"/>
                <a:gd name="connsiteX104" fmla="*/ 1373295 w 1819559"/>
                <a:gd name="connsiteY104" fmla="*/ 201549 h 1559839"/>
                <a:gd name="connsiteX105" fmla="*/ 1424445 w 1819559"/>
                <a:gd name="connsiteY105" fmla="*/ 163449 h 1559839"/>
                <a:gd name="connsiteX106" fmla="*/ 1426635 w 1819559"/>
                <a:gd name="connsiteY106" fmla="*/ 161830 h 1559839"/>
                <a:gd name="connsiteX107" fmla="*/ 1435208 w 1819559"/>
                <a:gd name="connsiteY107" fmla="*/ 129254 h 1559839"/>
                <a:gd name="connsiteX108" fmla="*/ 1402632 w 1819559"/>
                <a:gd name="connsiteY108" fmla="*/ 120682 h 1559839"/>
                <a:gd name="connsiteX109" fmla="*/ 1341577 w 1819559"/>
                <a:gd name="connsiteY109" fmla="*/ 163163 h 1559839"/>
                <a:gd name="connsiteX110" fmla="*/ 1375486 w 1819559"/>
                <a:gd name="connsiteY110" fmla="*/ 137922 h 1559839"/>
                <a:gd name="connsiteX111" fmla="*/ 1377677 w 1819559"/>
                <a:gd name="connsiteY111" fmla="*/ 136303 h 1559839"/>
                <a:gd name="connsiteX112" fmla="*/ 1386249 w 1819559"/>
                <a:gd name="connsiteY112" fmla="*/ 103727 h 1559839"/>
                <a:gd name="connsiteX113" fmla="*/ 1353674 w 1819559"/>
                <a:gd name="connsiteY113" fmla="*/ 95155 h 1559839"/>
                <a:gd name="connsiteX114" fmla="*/ 1224038 w 1819559"/>
                <a:gd name="connsiteY114" fmla="*/ 185166 h 1559839"/>
                <a:gd name="connsiteX115" fmla="*/ 1017632 w 1819559"/>
                <a:gd name="connsiteY115" fmla="*/ 328613 h 1559839"/>
                <a:gd name="connsiteX116" fmla="*/ 1158125 w 1819559"/>
                <a:gd name="connsiteY116" fmla="*/ 222409 h 1559839"/>
                <a:gd name="connsiteX117" fmla="*/ 1308335 w 1819559"/>
                <a:gd name="connsiteY117" fmla="*/ 108871 h 1559839"/>
                <a:gd name="connsiteX118" fmla="*/ 1310335 w 1819559"/>
                <a:gd name="connsiteY118" fmla="*/ 107347 h 1559839"/>
                <a:gd name="connsiteX119" fmla="*/ 1318907 w 1819559"/>
                <a:gd name="connsiteY119" fmla="*/ 74771 h 1559839"/>
                <a:gd name="connsiteX120" fmla="*/ 1286332 w 1819559"/>
                <a:gd name="connsiteY120" fmla="*/ 66199 h 1559839"/>
                <a:gd name="connsiteX121" fmla="*/ 1161364 w 1819559"/>
                <a:gd name="connsiteY121" fmla="*/ 153162 h 1559839"/>
                <a:gd name="connsiteX122" fmla="*/ 1128407 w 1819559"/>
                <a:gd name="connsiteY122" fmla="*/ 176117 h 1559839"/>
                <a:gd name="connsiteX123" fmla="*/ 1246422 w 1819559"/>
                <a:gd name="connsiteY123" fmla="*/ 87535 h 1559839"/>
                <a:gd name="connsiteX124" fmla="*/ 1248327 w 1819559"/>
                <a:gd name="connsiteY124" fmla="*/ 86106 h 1559839"/>
                <a:gd name="connsiteX125" fmla="*/ 1256900 w 1819559"/>
                <a:gd name="connsiteY125" fmla="*/ 53531 h 1559839"/>
                <a:gd name="connsiteX126" fmla="*/ 1224324 w 1819559"/>
                <a:gd name="connsiteY126" fmla="*/ 44958 h 1559839"/>
                <a:gd name="connsiteX127" fmla="*/ 1104119 w 1819559"/>
                <a:gd name="connsiteY127" fmla="*/ 129159 h 1559839"/>
                <a:gd name="connsiteX128" fmla="*/ 1016393 w 1819559"/>
                <a:gd name="connsiteY128" fmla="*/ 190595 h 1559839"/>
                <a:gd name="connsiteX129" fmla="*/ 1039158 w 1819559"/>
                <a:gd name="connsiteY129" fmla="*/ 173260 h 1559839"/>
                <a:gd name="connsiteX130" fmla="*/ 1176128 w 1819559"/>
                <a:gd name="connsiteY130" fmla="*/ 69056 h 1559839"/>
                <a:gd name="connsiteX131" fmla="*/ 1178033 w 1819559"/>
                <a:gd name="connsiteY131" fmla="*/ 67628 h 1559839"/>
                <a:gd name="connsiteX132" fmla="*/ 1186605 w 1819559"/>
                <a:gd name="connsiteY132" fmla="*/ 35052 h 1559839"/>
                <a:gd name="connsiteX133" fmla="*/ 1154030 w 1819559"/>
                <a:gd name="connsiteY133" fmla="*/ 26480 h 1559839"/>
                <a:gd name="connsiteX134" fmla="*/ 1040111 w 1819559"/>
                <a:gd name="connsiteY134" fmla="*/ 107156 h 1559839"/>
                <a:gd name="connsiteX135" fmla="*/ 980294 w 1819559"/>
                <a:gd name="connsiteY135" fmla="*/ 149543 h 1559839"/>
                <a:gd name="connsiteX136" fmla="*/ 1102785 w 1819559"/>
                <a:gd name="connsiteY136" fmla="*/ 55245 h 1559839"/>
                <a:gd name="connsiteX137" fmla="*/ 1104500 w 1819559"/>
                <a:gd name="connsiteY137" fmla="*/ 53912 h 1559839"/>
                <a:gd name="connsiteX138" fmla="*/ 1113072 w 1819559"/>
                <a:gd name="connsiteY138" fmla="*/ 21336 h 1559839"/>
                <a:gd name="connsiteX139" fmla="*/ 1080497 w 1819559"/>
                <a:gd name="connsiteY139" fmla="*/ 12764 h 1559839"/>
                <a:gd name="connsiteX140" fmla="*/ 974007 w 1819559"/>
                <a:gd name="connsiteY140" fmla="*/ 88487 h 1559839"/>
                <a:gd name="connsiteX141" fmla="*/ 944480 w 1819559"/>
                <a:gd name="connsiteY141" fmla="*/ 109442 h 1559839"/>
                <a:gd name="connsiteX142" fmla="*/ 992009 w 1819559"/>
                <a:gd name="connsiteY142" fmla="*/ 72581 h 1559839"/>
                <a:gd name="connsiteX143" fmla="*/ 1030681 w 1819559"/>
                <a:gd name="connsiteY143" fmla="*/ 42577 h 1559839"/>
                <a:gd name="connsiteX144" fmla="*/ 1032396 w 1819559"/>
                <a:gd name="connsiteY144" fmla="*/ 41243 h 1559839"/>
                <a:gd name="connsiteX145" fmla="*/ 1003535 w 1819559"/>
                <a:gd name="connsiteY145" fmla="*/ 3810 h 1559839"/>
                <a:gd name="connsiteX146" fmla="*/ 905522 w 1819559"/>
                <a:gd name="connsiteY146" fmla="*/ 72104 h 1559839"/>
                <a:gd name="connsiteX147" fmla="*/ 888663 w 1819559"/>
                <a:gd name="connsiteY147" fmla="*/ 83820 h 1559839"/>
                <a:gd name="connsiteX148" fmla="*/ 938003 w 1819559"/>
                <a:gd name="connsiteY148" fmla="*/ 46101 h 1559839"/>
                <a:gd name="connsiteX149" fmla="*/ 939527 w 1819559"/>
                <a:gd name="connsiteY149" fmla="*/ 44958 h 1559839"/>
                <a:gd name="connsiteX150" fmla="*/ 948099 w 1819559"/>
                <a:gd name="connsiteY150" fmla="*/ 12383 h 1559839"/>
                <a:gd name="connsiteX151" fmla="*/ 915524 w 1819559"/>
                <a:gd name="connsiteY151" fmla="*/ 3810 h 1559839"/>
                <a:gd name="connsiteX152" fmla="*/ 826751 w 1819559"/>
                <a:gd name="connsiteY152" fmla="*/ 66104 h 1559839"/>
                <a:gd name="connsiteX153" fmla="*/ 686924 w 1819559"/>
                <a:gd name="connsiteY153" fmla="*/ 164116 h 1559839"/>
                <a:gd name="connsiteX154" fmla="*/ 745121 w 1819559"/>
                <a:gd name="connsiteY154" fmla="*/ 118015 h 1559839"/>
                <a:gd name="connsiteX155" fmla="*/ 809606 w 1819559"/>
                <a:gd name="connsiteY155" fmla="*/ 66961 h 1559839"/>
                <a:gd name="connsiteX156" fmla="*/ 840657 w 1819559"/>
                <a:gd name="connsiteY156" fmla="*/ 42386 h 1559839"/>
                <a:gd name="connsiteX157" fmla="*/ 842086 w 1819559"/>
                <a:gd name="connsiteY157" fmla="*/ 41243 h 1559839"/>
                <a:gd name="connsiteX158" fmla="*/ 813225 w 1819559"/>
                <a:gd name="connsiteY158" fmla="*/ 3810 h 1559839"/>
                <a:gd name="connsiteX159" fmla="*/ 736358 w 1819559"/>
                <a:gd name="connsiteY159" fmla="*/ 58484 h 1559839"/>
                <a:gd name="connsiteX160" fmla="*/ 720071 w 1819559"/>
                <a:gd name="connsiteY160" fmla="*/ 70104 h 1559839"/>
                <a:gd name="connsiteX161" fmla="*/ 737787 w 1819559"/>
                <a:gd name="connsiteY161" fmla="*/ 54578 h 1559839"/>
                <a:gd name="connsiteX162" fmla="*/ 738930 w 1819559"/>
                <a:gd name="connsiteY162" fmla="*/ 53626 h 1559839"/>
                <a:gd name="connsiteX163" fmla="*/ 710070 w 1819559"/>
                <a:gd name="connsiteY163" fmla="*/ 16193 h 1559839"/>
                <a:gd name="connsiteX164" fmla="*/ 663778 w 1819559"/>
                <a:gd name="connsiteY164" fmla="*/ 48292 h 1559839"/>
                <a:gd name="connsiteX165" fmla="*/ 661206 w 1819559"/>
                <a:gd name="connsiteY165" fmla="*/ 41529 h 1559839"/>
                <a:gd name="connsiteX166" fmla="*/ 628631 w 1819559"/>
                <a:gd name="connsiteY166" fmla="*/ 32957 h 1559839"/>
                <a:gd name="connsiteX167" fmla="*/ 563670 w 1819559"/>
                <a:gd name="connsiteY167" fmla="*/ 77438 h 1559839"/>
                <a:gd name="connsiteX168" fmla="*/ 528713 w 1819559"/>
                <a:gd name="connsiteY168" fmla="*/ 63246 h 1559839"/>
                <a:gd name="connsiteX169" fmla="*/ 254393 w 1819559"/>
                <a:gd name="connsiteY169" fmla="*/ 235553 h 1559839"/>
                <a:gd name="connsiteX170" fmla="*/ 216008 w 1819559"/>
                <a:gd name="connsiteY170" fmla="*/ 259652 h 1559839"/>
                <a:gd name="connsiteX171" fmla="*/ 220389 w 1819559"/>
                <a:gd name="connsiteY171" fmla="*/ 302990 h 1559839"/>
                <a:gd name="connsiteX172" fmla="*/ 165430 w 1819559"/>
                <a:gd name="connsiteY172" fmla="*/ 345662 h 1559839"/>
                <a:gd name="connsiteX173" fmla="*/ 114662 w 1819559"/>
                <a:gd name="connsiteY173" fmla="*/ 385096 h 1559839"/>
                <a:gd name="connsiteX174" fmla="*/ 120091 w 1819559"/>
                <a:gd name="connsiteY174" fmla="*/ 422339 h 1559839"/>
                <a:gd name="connsiteX175" fmla="*/ 80276 w 1819559"/>
                <a:gd name="connsiteY175" fmla="*/ 452819 h 1559839"/>
                <a:gd name="connsiteX176" fmla="*/ 71704 w 1819559"/>
                <a:gd name="connsiteY176" fmla="*/ 485394 h 1559839"/>
                <a:gd name="connsiteX177" fmla="*/ 104279 w 1819559"/>
                <a:gd name="connsiteY177" fmla="*/ 493967 h 1559839"/>
                <a:gd name="connsiteX178" fmla="*/ 177908 w 1819559"/>
                <a:gd name="connsiteY178" fmla="*/ 442913 h 1559839"/>
                <a:gd name="connsiteX179" fmla="*/ 119710 w 1819559"/>
                <a:gd name="connsiteY179" fmla="*/ 489585 h 1559839"/>
                <a:gd name="connsiteX180" fmla="*/ 38462 w 1819559"/>
                <a:gd name="connsiteY180" fmla="*/ 554736 h 1559839"/>
                <a:gd name="connsiteX181" fmla="*/ 37319 w 1819559"/>
                <a:gd name="connsiteY181" fmla="*/ 555689 h 1559839"/>
                <a:gd name="connsiteX182" fmla="*/ 66179 w 1819559"/>
                <a:gd name="connsiteY182" fmla="*/ 593122 h 1559839"/>
                <a:gd name="connsiteX183" fmla="*/ 94850 w 1819559"/>
                <a:gd name="connsiteY183" fmla="*/ 572739 h 1559839"/>
                <a:gd name="connsiteX184" fmla="*/ 51416 w 1819559"/>
                <a:gd name="connsiteY184" fmla="*/ 607124 h 1559839"/>
                <a:gd name="connsiteX185" fmla="*/ 20364 w 1819559"/>
                <a:gd name="connsiteY185" fmla="*/ 631698 h 1559839"/>
                <a:gd name="connsiteX186" fmla="*/ 18935 w 1819559"/>
                <a:gd name="connsiteY186" fmla="*/ 632841 h 1559839"/>
                <a:gd name="connsiteX187" fmla="*/ 38938 w 1819559"/>
                <a:gd name="connsiteY187" fmla="*/ 673799 h 1559839"/>
                <a:gd name="connsiteX188" fmla="*/ 16935 w 1819559"/>
                <a:gd name="connsiteY188" fmla="*/ 690563 h 1559839"/>
                <a:gd name="connsiteX189" fmla="*/ 15411 w 1819559"/>
                <a:gd name="connsiteY189" fmla="*/ 691706 h 1559839"/>
                <a:gd name="connsiteX190" fmla="*/ 6839 w 1819559"/>
                <a:gd name="connsiteY190" fmla="*/ 724281 h 1559839"/>
                <a:gd name="connsiteX191" fmla="*/ 39414 w 1819559"/>
                <a:gd name="connsiteY191" fmla="*/ 732854 h 1559839"/>
                <a:gd name="connsiteX192" fmla="*/ 137426 w 1819559"/>
                <a:gd name="connsiteY192" fmla="*/ 664559 h 1559839"/>
                <a:gd name="connsiteX193" fmla="*/ 270014 w 1819559"/>
                <a:gd name="connsiteY193" fmla="*/ 572262 h 1559839"/>
                <a:gd name="connsiteX194" fmla="*/ 129330 w 1819559"/>
                <a:gd name="connsiteY194" fmla="*/ 681323 h 1559839"/>
                <a:gd name="connsiteX195" fmla="*/ 47891 w 1819559"/>
                <a:gd name="connsiteY195" fmla="*/ 744379 h 1559839"/>
                <a:gd name="connsiteX196" fmla="*/ 9220 w 1819559"/>
                <a:gd name="connsiteY196" fmla="*/ 774383 h 1559839"/>
                <a:gd name="connsiteX197" fmla="*/ 7505 w 1819559"/>
                <a:gd name="connsiteY197" fmla="*/ 775716 h 1559839"/>
                <a:gd name="connsiteX198" fmla="*/ 36366 w 1819559"/>
                <a:gd name="connsiteY198" fmla="*/ 813150 h 1559839"/>
                <a:gd name="connsiteX199" fmla="*/ 97040 w 1819559"/>
                <a:gd name="connsiteY199" fmla="*/ 770001 h 1559839"/>
                <a:gd name="connsiteX200" fmla="*/ 14078 w 1819559"/>
                <a:gd name="connsiteY200" fmla="*/ 833914 h 1559839"/>
                <a:gd name="connsiteX201" fmla="*/ 12363 w 1819559"/>
                <a:gd name="connsiteY201" fmla="*/ 835247 h 1559839"/>
                <a:gd name="connsiteX202" fmla="*/ 3791 w 1819559"/>
                <a:gd name="connsiteY202" fmla="*/ 867823 h 1559839"/>
                <a:gd name="connsiteX203" fmla="*/ 36080 w 1819559"/>
                <a:gd name="connsiteY203" fmla="*/ 876491 h 1559839"/>
                <a:gd name="connsiteX204" fmla="*/ 25317 w 1819559"/>
                <a:gd name="connsiteY204" fmla="*/ 884682 h 1559839"/>
                <a:gd name="connsiteX205" fmla="*/ 23412 w 1819559"/>
                <a:gd name="connsiteY205" fmla="*/ 886111 h 1559839"/>
                <a:gd name="connsiteX206" fmla="*/ 14840 w 1819559"/>
                <a:gd name="connsiteY206" fmla="*/ 918686 h 1559839"/>
                <a:gd name="connsiteX207" fmla="*/ 47415 w 1819559"/>
                <a:gd name="connsiteY207" fmla="*/ 927259 h 1559839"/>
                <a:gd name="connsiteX208" fmla="*/ 54178 w 1819559"/>
                <a:gd name="connsiteY208" fmla="*/ 922496 h 1559839"/>
                <a:gd name="connsiteX209" fmla="*/ 36176 w 1819559"/>
                <a:gd name="connsiteY209" fmla="*/ 936022 h 1559839"/>
                <a:gd name="connsiteX210" fmla="*/ 34271 w 1819559"/>
                <a:gd name="connsiteY210" fmla="*/ 937451 h 1559839"/>
                <a:gd name="connsiteX211" fmla="*/ 25698 w 1819559"/>
                <a:gd name="connsiteY211" fmla="*/ 970026 h 1559839"/>
                <a:gd name="connsiteX212" fmla="*/ 58274 w 1819559"/>
                <a:gd name="connsiteY212" fmla="*/ 978599 h 1559839"/>
                <a:gd name="connsiteX213" fmla="*/ 183241 w 1819559"/>
                <a:gd name="connsiteY213" fmla="*/ 891635 h 1559839"/>
                <a:gd name="connsiteX214" fmla="*/ 320783 w 1819559"/>
                <a:gd name="connsiteY214" fmla="*/ 795909 h 1559839"/>
                <a:gd name="connsiteX215" fmla="*/ 204578 w 1819559"/>
                <a:gd name="connsiteY215" fmla="*/ 883730 h 1559839"/>
                <a:gd name="connsiteX216" fmla="*/ 54368 w 1819559"/>
                <a:gd name="connsiteY216" fmla="*/ 997268 h 1559839"/>
                <a:gd name="connsiteX217" fmla="*/ 52368 w 1819559"/>
                <a:gd name="connsiteY217" fmla="*/ 998792 h 1559839"/>
                <a:gd name="connsiteX218" fmla="*/ 43796 w 1819559"/>
                <a:gd name="connsiteY218" fmla="*/ 1031367 h 1559839"/>
                <a:gd name="connsiteX219" fmla="*/ 76371 w 1819559"/>
                <a:gd name="connsiteY219" fmla="*/ 1039940 h 1559839"/>
                <a:gd name="connsiteX220" fmla="*/ 137236 w 1819559"/>
                <a:gd name="connsiteY220" fmla="*/ 997649 h 1559839"/>
                <a:gd name="connsiteX221" fmla="*/ 73133 w 1819559"/>
                <a:gd name="connsiteY221" fmla="*/ 1045274 h 1559839"/>
                <a:gd name="connsiteX222" fmla="*/ 70942 w 1819559"/>
                <a:gd name="connsiteY222" fmla="*/ 1046893 h 1559839"/>
                <a:gd name="connsiteX223" fmla="*/ 62370 w 1819559"/>
                <a:gd name="connsiteY223" fmla="*/ 1079469 h 1559839"/>
                <a:gd name="connsiteX224" fmla="*/ 94945 w 1819559"/>
                <a:gd name="connsiteY224" fmla="*/ 1088041 h 1559839"/>
                <a:gd name="connsiteX225" fmla="*/ 227914 w 1819559"/>
                <a:gd name="connsiteY225" fmla="*/ 995458 h 1559839"/>
                <a:gd name="connsiteX226" fmla="*/ 245916 w 1819559"/>
                <a:gd name="connsiteY226" fmla="*/ 982885 h 1559839"/>
                <a:gd name="connsiteX227" fmla="*/ 147618 w 1819559"/>
                <a:gd name="connsiteY227" fmla="*/ 1056227 h 1559839"/>
                <a:gd name="connsiteX228" fmla="*/ 96469 w 1819559"/>
                <a:gd name="connsiteY228" fmla="*/ 1094327 h 1559839"/>
                <a:gd name="connsiteX229" fmla="*/ 94278 w 1819559"/>
                <a:gd name="connsiteY229" fmla="*/ 1095947 h 1559839"/>
                <a:gd name="connsiteX230" fmla="*/ 85706 w 1819559"/>
                <a:gd name="connsiteY230" fmla="*/ 1128522 h 1559839"/>
                <a:gd name="connsiteX231" fmla="*/ 118281 w 1819559"/>
                <a:gd name="connsiteY231" fmla="*/ 1137095 h 1559839"/>
                <a:gd name="connsiteX232" fmla="*/ 154762 w 1819559"/>
                <a:gd name="connsiteY232" fmla="*/ 1111758 h 1559839"/>
                <a:gd name="connsiteX233" fmla="*/ 253250 w 1819559"/>
                <a:gd name="connsiteY233" fmla="*/ 1043273 h 1559839"/>
                <a:gd name="connsiteX234" fmla="*/ 315639 w 1819559"/>
                <a:gd name="connsiteY234" fmla="*/ 999839 h 1559839"/>
                <a:gd name="connsiteX235" fmla="*/ 285540 w 1819559"/>
                <a:gd name="connsiteY235" fmla="*/ 1022318 h 1559839"/>
                <a:gd name="connsiteX236" fmla="*/ 176193 w 1819559"/>
                <a:gd name="connsiteY236" fmla="*/ 1103948 h 1559839"/>
                <a:gd name="connsiteX237" fmla="*/ 137617 w 1819559"/>
                <a:gd name="connsiteY237" fmla="*/ 1132713 h 1559839"/>
                <a:gd name="connsiteX238" fmla="*/ 136283 w 1819559"/>
                <a:gd name="connsiteY238" fmla="*/ 1133666 h 1559839"/>
                <a:gd name="connsiteX239" fmla="*/ 124282 w 1819559"/>
                <a:gd name="connsiteY239" fmla="*/ 1142619 h 1559839"/>
                <a:gd name="connsiteX240" fmla="*/ 121996 w 1819559"/>
                <a:gd name="connsiteY240" fmla="*/ 1144334 h 1559839"/>
                <a:gd name="connsiteX241" fmla="*/ 113423 w 1819559"/>
                <a:gd name="connsiteY241" fmla="*/ 1176909 h 1559839"/>
                <a:gd name="connsiteX242" fmla="*/ 145999 w 1819559"/>
                <a:gd name="connsiteY242" fmla="*/ 1185482 h 1559839"/>
                <a:gd name="connsiteX243" fmla="*/ 182575 w 1819559"/>
                <a:gd name="connsiteY243" fmla="*/ 1159764 h 1559839"/>
                <a:gd name="connsiteX244" fmla="*/ 282111 w 1819559"/>
                <a:gd name="connsiteY244" fmla="*/ 1089660 h 1559839"/>
                <a:gd name="connsiteX245" fmla="*/ 288493 w 1819559"/>
                <a:gd name="connsiteY245" fmla="*/ 1085184 h 1559839"/>
                <a:gd name="connsiteX246" fmla="*/ 206483 w 1819559"/>
                <a:gd name="connsiteY246" fmla="*/ 1146810 h 1559839"/>
                <a:gd name="connsiteX247" fmla="*/ 154190 w 1819559"/>
                <a:gd name="connsiteY247" fmla="*/ 1186148 h 1559839"/>
                <a:gd name="connsiteX248" fmla="*/ 151904 w 1819559"/>
                <a:gd name="connsiteY248" fmla="*/ 1187863 h 1559839"/>
                <a:gd name="connsiteX249" fmla="*/ 143332 w 1819559"/>
                <a:gd name="connsiteY249" fmla="*/ 1220438 h 1559839"/>
                <a:gd name="connsiteX250" fmla="*/ 175622 w 1819559"/>
                <a:gd name="connsiteY250" fmla="*/ 1229106 h 1559839"/>
                <a:gd name="connsiteX251" fmla="*/ 172193 w 1819559"/>
                <a:gd name="connsiteY251" fmla="*/ 1256824 h 1559839"/>
                <a:gd name="connsiteX252" fmla="*/ 204768 w 1819559"/>
                <a:gd name="connsiteY252" fmla="*/ 1265396 h 1559839"/>
                <a:gd name="connsiteX253" fmla="*/ 231914 w 1819559"/>
                <a:gd name="connsiteY253" fmla="*/ 1246727 h 1559839"/>
                <a:gd name="connsiteX254" fmla="*/ 199910 w 1819559"/>
                <a:gd name="connsiteY254" fmla="*/ 1270159 h 1559839"/>
                <a:gd name="connsiteX255" fmla="*/ 197529 w 1819559"/>
                <a:gd name="connsiteY255" fmla="*/ 1271873 h 1559839"/>
                <a:gd name="connsiteX256" fmla="*/ 188957 w 1819559"/>
                <a:gd name="connsiteY256" fmla="*/ 1304449 h 1559839"/>
                <a:gd name="connsiteX257" fmla="*/ 221532 w 1819559"/>
                <a:gd name="connsiteY257" fmla="*/ 1313021 h 1559839"/>
                <a:gd name="connsiteX258" fmla="*/ 235153 w 1819559"/>
                <a:gd name="connsiteY258" fmla="*/ 1303592 h 1559839"/>
                <a:gd name="connsiteX259" fmla="*/ 236582 w 1819559"/>
                <a:gd name="connsiteY259" fmla="*/ 1323594 h 1559839"/>
                <a:gd name="connsiteX260" fmla="*/ 269157 w 1819559"/>
                <a:gd name="connsiteY260" fmla="*/ 1332167 h 1559839"/>
                <a:gd name="connsiteX261" fmla="*/ 306686 w 1819559"/>
                <a:gd name="connsiteY261" fmla="*/ 1306544 h 1559839"/>
                <a:gd name="connsiteX262" fmla="*/ 383933 w 1819559"/>
                <a:gd name="connsiteY262" fmla="*/ 1253871 h 1559839"/>
                <a:gd name="connsiteX263" fmla="*/ 341071 w 1819559"/>
                <a:gd name="connsiteY263" fmla="*/ 1285018 h 1559839"/>
                <a:gd name="connsiteX264" fmla="*/ 287921 w 1819559"/>
                <a:gd name="connsiteY264" fmla="*/ 1323689 h 1559839"/>
                <a:gd name="connsiteX265" fmla="*/ 285635 w 1819559"/>
                <a:gd name="connsiteY265" fmla="*/ 1325404 h 1559839"/>
                <a:gd name="connsiteX266" fmla="*/ 277063 w 1819559"/>
                <a:gd name="connsiteY266" fmla="*/ 1357979 h 1559839"/>
                <a:gd name="connsiteX267" fmla="*/ 309638 w 1819559"/>
                <a:gd name="connsiteY267" fmla="*/ 1366552 h 1559839"/>
                <a:gd name="connsiteX268" fmla="*/ 323069 w 1819559"/>
                <a:gd name="connsiteY268" fmla="*/ 1357408 h 1559839"/>
                <a:gd name="connsiteX269" fmla="*/ 317163 w 1819559"/>
                <a:gd name="connsiteY269" fmla="*/ 1387793 h 1559839"/>
                <a:gd name="connsiteX270" fmla="*/ 349739 w 1819559"/>
                <a:gd name="connsiteY270" fmla="*/ 1396365 h 1559839"/>
                <a:gd name="connsiteX271" fmla="*/ 386410 w 1819559"/>
                <a:gd name="connsiteY271" fmla="*/ 1371600 h 1559839"/>
                <a:gd name="connsiteX272" fmla="*/ 486803 w 1819559"/>
                <a:gd name="connsiteY272" fmla="*/ 1303687 h 1559839"/>
                <a:gd name="connsiteX273" fmla="*/ 634631 w 1819559"/>
                <a:gd name="connsiteY273" fmla="*/ 1203770 h 1559839"/>
                <a:gd name="connsiteX274" fmla="*/ 715975 w 1819559"/>
                <a:gd name="connsiteY274" fmla="*/ 1148810 h 1559839"/>
                <a:gd name="connsiteX275" fmla="*/ 697020 w 1819559"/>
                <a:gd name="connsiteY275" fmla="*/ 1162717 h 1559839"/>
                <a:gd name="connsiteX276" fmla="*/ 546335 w 1819559"/>
                <a:gd name="connsiteY276" fmla="*/ 1273302 h 1559839"/>
                <a:gd name="connsiteX277" fmla="*/ 438035 w 1819559"/>
                <a:gd name="connsiteY277" fmla="*/ 1352836 h 1559839"/>
                <a:gd name="connsiteX278" fmla="*/ 386696 w 1819559"/>
                <a:gd name="connsiteY278" fmla="*/ 1390555 h 1559839"/>
                <a:gd name="connsiteX279" fmla="*/ 384505 w 1819559"/>
                <a:gd name="connsiteY279" fmla="*/ 1392174 h 1559839"/>
                <a:gd name="connsiteX280" fmla="*/ 375932 w 1819559"/>
                <a:gd name="connsiteY280" fmla="*/ 1424750 h 1559839"/>
                <a:gd name="connsiteX281" fmla="*/ 408508 w 1819559"/>
                <a:gd name="connsiteY281" fmla="*/ 1433322 h 1559839"/>
                <a:gd name="connsiteX282" fmla="*/ 495281 w 1819559"/>
                <a:gd name="connsiteY282" fmla="*/ 1374267 h 1559839"/>
                <a:gd name="connsiteX283" fmla="*/ 436702 w 1819559"/>
                <a:gd name="connsiteY283" fmla="*/ 1417035 h 1559839"/>
                <a:gd name="connsiteX284" fmla="*/ 434511 w 1819559"/>
                <a:gd name="connsiteY284" fmla="*/ 1418654 h 1559839"/>
                <a:gd name="connsiteX285" fmla="*/ 425939 w 1819559"/>
                <a:gd name="connsiteY285" fmla="*/ 1451229 h 1559839"/>
                <a:gd name="connsiteX286" fmla="*/ 458514 w 1819559"/>
                <a:gd name="connsiteY286" fmla="*/ 1459802 h 1559839"/>
                <a:gd name="connsiteX287" fmla="*/ 468515 w 1819559"/>
                <a:gd name="connsiteY287" fmla="*/ 1452944 h 1559839"/>
                <a:gd name="connsiteX288" fmla="*/ 470516 w 1819559"/>
                <a:gd name="connsiteY288" fmla="*/ 1471327 h 1559839"/>
                <a:gd name="connsiteX289" fmla="*/ 503091 w 1819559"/>
                <a:gd name="connsiteY289" fmla="*/ 1479900 h 1559839"/>
                <a:gd name="connsiteX290" fmla="*/ 523570 w 1819559"/>
                <a:gd name="connsiteY290" fmla="*/ 1466088 h 1559839"/>
                <a:gd name="connsiteX291" fmla="*/ 522332 w 1819559"/>
                <a:gd name="connsiteY291" fmla="*/ 1491139 h 1559839"/>
                <a:gd name="connsiteX292" fmla="*/ 554907 w 1819559"/>
                <a:gd name="connsiteY292" fmla="*/ 1499711 h 1559839"/>
                <a:gd name="connsiteX293" fmla="*/ 579291 w 1819559"/>
                <a:gd name="connsiteY293" fmla="*/ 1483519 h 1559839"/>
                <a:gd name="connsiteX294" fmla="*/ 578053 w 1819559"/>
                <a:gd name="connsiteY294" fmla="*/ 1508570 h 1559839"/>
                <a:gd name="connsiteX295" fmla="*/ 610629 w 1819559"/>
                <a:gd name="connsiteY295" fmla="*/ 1517142 h 1559839"/>
                <a:gd name="connsiteX296" fmla="*/ 626535 w 1819559"/>
                <a:gd name="connsiteY296" fmla="*/ 1506569 h 1559839"/>
                <a:gd name="connsiteX297" fmla="*/ 629393 w 1819559"/>
                <a:gd name="connsiteY297" fmla="*/ 1521524 h 1559839"/>
                <a:gd name="connsiteX298" fmla="*/ 661968 w 1819559"/>
                <a:gd name="connsiteY298" fmla="*/ 1530096 h 1559839"/>
                <a:gd name="connsiteX299" fmla="*/ 693115 w 1819559"/>
                <a:gd name="connsiteY299" fmla="*/ 1509522 h 1559839"/>
                <a:gd name="connsiteX300" fmla="*/ 692448 w 1819559"/>
                <a:gd name="connsiteY300" fmla="*/ 1533620 h 1559839"/>
                <a:gd name="connsiteX301" fmla="*/ 725024 w 1819559"/>
                <a:gd name="connsiteY301" fmla="*/ 1542193 h 1559839"/>
                <a:gd name="connsiteX302" fmla="*/ 833037 w 1819559"/>
                <a:gd name="connsiteY302" fmla="*/ 1472184 h 1559839"/>
                <a:gd name="connsiteX303" fmla="*/ 896664 w 1819559"/>
                <a:gd name="connsiteY303" fmla="*/ 1430941 h 1559839"/>
                <a:gd name="connsiteX304" fmla="*/ 779983 w 1819559"/>
                <a:gd name="connsiteY304" fmla="*/ 1514094 h 1559839"/>
                <a:gd name="connsiteX305" fmla="*/ 778173 w 1819559"/>
                <a:gd name="connsiteY305" fmla="*/ 1515333 h 1559839"/>
                <a:gd name="connsiteX306" fmla="*/ 769601 w 1819559"/>
                <a:gd name="connsiteY306" fmla="*/ 1547908 h 1559839"/>
                <a:gd name="connsiteX307" fmla="*/ 802176 w 1819559"/>
                <a:gd name="connsiteY307" fmla="*/ 1556480 h 1559839"/>
                <a:gd name="connsiteX308" fmla="*/ 901236 w 1819559"/>
                <a:gd name="connsiteY308" fmla="*/ 1492377 h 1559839"/>
                <a:gd name="connsiteX309" fmla="*/ 915524 w 1819559"/>
                <a:gd name="connsiteY309" fmla="*/ 1483138 h 1559839"/>
                <a:gd name="connsiteX310" fmla="*/ 872090 w 1819559"/>
                <a:gd name="connsiteY310" fmla="*/ 1514285 h 1559839"/>
                <a:gd name="connsiteX311" fmla="*/ 870471 w 1819559"/>
                <a:gd name="connsiteY311" fmla="*/ 1515428 h 1559839"/>
                <a:gd name="connsiteX312" fmla="*/ 861898 w 1819559"/>
                <a:gd name="connsiteY312" fmla="*/ 1548003 h 1559839"/>
                <a:gd name="connsiteX313" fmla="*/ 894473 w 1819559"/>
                <a:gd name="connsiteY313" fmla="*/ 1556576 h 1559839"/>
                <a:gd name="connsiteX314" fmla="*/ 982961 w 1819559"/>
                <a:gd name="connsiteY314" fmla="*/ 1499711 h 1559839"/>
                <a:gd name="connsiteX315" fmla="*/ 1081259 w 1819559"/>
                <a:gd name="connsiteY315" fmla="*/ 1436466 h 1559839"/>
                <a:gd name="connsiteX316" fmla="*/ 1068971 w 1819559"/>
                <a:gd name="connsiteY316" fmla="*/ 1445324 h 1559839"/>
                <a:gd name="connsiteX317" fmla="*/ 973912 w 1819559"/>
                <a:gd name="connsiteY317" fmla="*/ 1514380 h 1559839"/>
                <a:gd name="connsiteX318" fmla="*/ 972483 w 1819559"/>
                <a:gd name="connsiteY318" fmla="*/ 1515428 h 1559839"/>
                <a:gd name="connsiteX319" fmla="*/ 963911 w 1819559"/>
                <a:gd name="connsiteY319" fmla="*/ 1548003 h 1559839"/>
                <a:gd name="connsiteX320" fmla="*/ 996486 w 1819559"/>
                <a:gd name="connsiteY320" fmla="*/ 1556576 h 1559839"/>
                <a:gd name="connsiteX321" fmla="*/ 1071638 w 1819559"/>
                <a:gd name="connsiteY321" fmla="*/ 1507808 h 1559839"/>
                <a:gd name="connsiteX322" fmla="*/ 1072210 w 1819559"/>
                <a:gd name="connsiteY322" fmla="*/ 1507427 h 1559839"/>
                <a:gd name="connsiteX323" fmla="*/ 1070972 w 1819559"/>
                <a:gd name="connsiteY323" fmla="*/ 1532382 h 1559839"/>
                <a:gd name="connsiteX324" fmla="*/ 1103547 w 1819559"/>
                <a:gd name="connsiteY324" fmla="*/ 1540955 h 1559839"/>
                <a:gd name="connsiteX325" fmla="*/ 1206798 w 1819559"/>
                <a:gd name="connsiteY325" fmla="*/ 1476470 h 1559839"/>
                <a:gd name="connsiteX326" fmla="*/ 1205846 w 1819559"/>
                <a:gd name="connsiteY326" fmla="*/ 1501045 h 1559839"/>
                <a:gd name="connsiteX327" fmla="*/ 1238421 w 1819559"/>
                <a:gd name="connsiteY327" fmla="*/ 1509618 h 1559839"/>
                <a:gd name="connsiteX328" fmla="*/ 1533791 w 1819559"/>
                <a:gd name="connsiteY328" fmla="*/ 1344263 h 1559839"/>
                <a:gd name="connsiteX329" fmla="*/ 1576082 w 1819559"/>
                <a:gd name="connsiteY329" fmla="*/ 1320546 h 1559839"/>
                <a:gd name="connsiteX330" fmla="*/ 1552080 w 1819559"/>
                <a:gd name="connsiteY330" fmla="*/ 1279398 h 1559839"/>
                <a:gd name="connsiteX331" fmla="*/ 1544555 w 1819559"/>
                <a:gd name="connsiteY331" fmla="*/ 1283589 h 1559839"/>
                <a:gd name="connsiteX332" fmla="*/ 1646567 w 1819559"/>
                <a:gd name="connsiteY332" fmla="*/ 1208342 h 1559839"/>
                <a:gd name="connsiteX333" fmla="*/ 1703813 w 1819559"/>
                <a:gd name="connsiteY333" fmla="*/ 1166051 h 1559839"/>
                <a:gd name="connsiteX334" fmla="*/ 1712385 w 1819559"/>
                <a:gd name="connsiteY334" fmla="*/ 1133475 h 1559839"/>
                <a:gd name="connsiteX335" fmla="*/ 1679810 w 1819559"/>
                <a:gd name="connsiteY335" fmla="*/ 1124903 h 1559839"/>
                <a:gd name="connsiteX336" fmla="*/ 1630470 w 1819559"/>
                <a:gd name="connsiteY336" fmla="*/ 1155764 h 1559839"/>
                <a:gd name="connsiteX337" fmla="*/ 1674762 w 1819559"/>
                <a:gd name="connsiteY337" fmla="*/ 1123379 h 1559839"/>
                <a:gd name="connsiteX338" fmla="*/ 1755533 w 1819559"/>
                <a:gd name="connsiteY338" fmla="*/ 1064324 h 1559839"/>
                <a:gd name="connsiteX339" fmla="*/ 1764106 w 1819559"/>
                <a:gd name="connsiteY339" fmla="*/ 1031748 h 1559839"/>
                <a:gd name="connsiteX340" fmla="*/ 1731530 w 1819559"/>
                <a:gd name="connsiteY340" fmla="*/ 1023176 h 1559839"/>
                <a:gd name="connsiteX341" fmla="*/ 1726196 w 1819559"/>
                <a:gd name="connsiteY341" fmla="*/ 1026605 h 1559839"/>
                <a:gd name="connsiteX342" fmla="*/ 1780870 w 1819559"/>
                <a:gd name="connsiteY342" fmla="*/ 986790 h 1559839"/>
                <a:gd name="connsiteX343" fmla="*/ 1782299 w 1819559"/>
                <a:gd name="connsiteY343" fmla="*/ 985743 h 1559839"/>
                <a:gd name="connsiteX344" fmla="*/ 1790871 w 1819559"/>
                <a:gd name="connsiteY344" fmla="*/ 953167 h 1559839"/>
                <a:gd name="connsiteX345" fmla="*/ 1758296 w 1819559"/>
                <a:gd name="connsiteY345" fmla="*/ 944594 h 1559839"/>
                <a:gd name="connsiteX346" fmla="*/ 1695240 w 1819559"/>
                <a:gd name="connsiteY346" fmla="*/ 985171 h 1559839"/>
                <a:gd name="connsiteX347" fmla="*/ 1796777 w 1819559"/>
                <a:gd name="connsiteY347" fmla="*/ 912686 h 1559839"/>
                <a:gd name="connsiteX348" fmla="*/ 1798396 w 1819559"/>
                <a:gd name="connsiteY348" fmla="*/ 911543 h 1559839"/>
                <a:gd name="connsiteX349" fmla="*/ 1806968 w 1819559"/>
                <a:gd name="connsiteY349" fmla="*/ 878967 h 1559839"/>
                <a:gd name="connsiteX350" fmla="*/ 1774393 w 1819559"/>
                <a:gd name="connsiteY350" fmla="*/ 870395 h 1559839"/>
                <a:gd name="connsiteX351" fmla="*/ 1675333 w 1819559"/>
                <a:gd name="connsiteY351" fmla="*/ 934498 h 1559839"/>
                <a:gd name="connsiteX352" fmla="*/ 1673142 w 1819559"/>
                <a:gd name="connsiteY352" fmla="*/ 935927 h 1559839"/>
                <a:gd name="connsiteX353" fmla="*/ 1683620 w 1819559"/>
                <a:gd name="connsiteY353" fmla="*/ 928497 h 1559839"/>
                <a:gd name="connsiteX354" fmla="*/ 1806016 w 1819559"/>
                <a:gd name="connsiteY354" fmla="*/ 841915 h 155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19559" h="1559839">
                  <a:moveTo>
                    <a:pt x="1806016" y="841915"/>
                  </a:moveTo>
                  <a:cubicBezTo>
                    <a:pt x="1806588" y="841534"/>
                    <a:pt x="1807159" y="841058"/>
                    <a:pt x="1807826" y="840677"/>
                  </a:cubicBezTo>
                  <a:cubicBezTo>
                    <a:pt x="1818303" y="833247"/>
                    <a:pt x="1823256" y="819912"/>
                    <a:pt x="1816398" y="808101"/>
                  </a:cubicBezTo>
                  <a:cubicBezTo>
                    <a:pt x="1810112" y="797338"/>
                    <a:pt x="1794681" y="792575"/>
                    <a:pt x="1783823" y="799529"/>
                  </a:cubicBezTo>
                  <a:cubicBezTo>
                    <a:pt x="1747818" y="822865"/>
                    <a:pt x="1711814" y="846201"/>
                    <a:pt x="1675809" y="869537"/>
                  </a:cubicBezTo>
                  <a:cubicBezTo>
                    <a:pt x="1658093" y="880968"/>
                    <a:pt x="1640471" y="892493"/>
                    <a:pt x="1622755" y="903923"/>
                  </a:cubicBezTo>
                  <a:cubicBezTo>
                    <a:pt x="1638852" y="892493"/>
                    <a:pt x="1654854" y="881063"/>
                    <a:pt x="1670951" y="869633"/>
                  </a:cubicBezTo>
                  <a:cubicBezTo>
                    <a:pt x="1714671" y="838486"/>
                    <a:pt x="1758677" y="807815"/>
                    <a:pt x="1802111" y="776288"/>
                  </a:cubicBezTo>
                  <a:cubicBezTo>
                    <a:pt x="1802682" y="775811"/>
                    <a:pt x="1803349" y="775430"/>
                    <a:pt x="1803921" y="774954"/>
                  </a:cubicBezTo>
                  <a:cubicBezTo>
                    <a:pt x="1814398" y="767525"/>
                    <a:pt x="1819351" y="754190"/>
                    <a:pt x="1812493" y="742379"/>
                  </a:cubicBezTo>
                  <a:cubicBezTo>
                    <a:pt x="1808778" y="735902"/>
                    <a:pt x="1801539" y="731615"/>
                    <a:pt x="1794110" y="730758"/>
                  </a:cubicBezTo>
                  <a:cubicBezTo>
                    <a:pt x="1796777" y="728853"/>
                    <a:pt x="1799444" y="727043"/>
                    <a:pt x="1802111" y="725139"/>
                  </a:cubicBezTo>
                  <a:cubicBezTo>
                    <a:pt x="1802778" y="724662"/>
                    <a:pt x="1803349" y="724281"/>
                    <a:pt x="1804016" y="723805"/>
                  </a:cubicBezTo>
                  <a:cubicBezTo>
                    <a:pt x="1814493" y="716375"/>
                    <a:pt x="1819446" y="703040"/>
                    <a:pt x="1812588" y="691229"/>
                  </a:cubicBezTo>
                  <a:cubicBezTo>
                    <a:pt x="1808302" y="683895"/>
                    <a:pt x="1799539" y="679323"/>
                    <a:pt x="1790966" y="679514"/>
                  </a:cubicBezTo>
                  <a:cubicBezTo>
                    <a:pt x="1792395" y="678466"/>
                    <a:pt x="1793824" y="677418"/>
                    <a:pt x="1795253" y="676466"/>
                  </a:cubicBezTo>
                  <a:cubicBezTo>
                    <a:pt x="1795920" y="675989"/>
                    <a:pt x="1796586" y="675513"/>
                    <a:pt x="1797253" y="675037"/>
                  </a:cubicBezTo>
                  <a:cubicBezTo>
                    <a:pt x="1807730" y="667607"/>
                    <a:pt x="1812683" y="654272"/>
                    <a:pt x="1805825" y="642461"/>
                  </a:cubicBezTo>
                  <a:cubicBezTo>
                    <a:pt x="1799634" y="631793"/>
                    <a:pt x="1784013" y="626745"/>
                    <a:pt x="1773250" y="633889"/>
                  </a:cubicBezTo>
                  <a:cubicBezTo>
                    <a:pt x="1731912" y="661416"/>
                    <a:pt x="1690478" y="688848"/>
                    <a:pt x="1649139" y="716375"/>
                  </a:cubicBezTo>
                  <a:cubicBezTo>
                    <a:pt x="1642281" y="720947"/>
                    <a:pt x="1635423" y="725519"/>
                    <a:pt x="1628470" y="730091"/>
                  </a:cubicBezTo>
                  <a:cubicBezTo>
                    <a:pt x="1630280" y="728853"/>
                    <a:pt x="1631994" y="727520"/>
                    <a:pt x="1633804" y="726281"/>
                  </a:cubicBezTo>
                  <a:cubicBezTo>
                    <a:pt x="1679333" y="693611"/>
                    <a:pt x="1725054" y="661226"/>
                    <a:pt x="1770392" y="628269"/>
                  </a:cubicBezTo>
                  <a:cubicBezTo>
                    <a:pt x="1771345" y="627602"/>
                    <a:pt x="1772202" y="626936"/>
                    <a:pt x="1773155" y="626269"/>
                  </a:cubicBezTo>
                  <a:cubicBezTo>
                    <a:pt x="1776393" y="623888"/>
                    <a:pt x="1779632" y="621602"/>
                    <a:pt x="1782870" y="619220"/>
                  </a:cubicBezTo>
                  <a:cubicBezTo>
                    <a:pt x="1783537" y="618744"/>
                    <a:pt x="1784299" y="618173"/>
                    <a:pt x="1784966" y="617696"/>
                  </a:cubicBezTo>
                  <a:cubicBezTo>
                    <a:pt x="1795443" y="610172"/>
                    <a:pt x="1800396" y="596932"/>
                    <a:pt x="1793538" y="585121"/>
                  </a:cubicBezTo>
                  <a:cubicBezTo>
                    <a:pt x="1787347" y="574548"/>
                    <a:pt x="1771631" y="569405"/>
                    <a:pt x="1760963" y="576548"/>
                  </a:cubicBezTo>
                  <a:cubicBezTo>
                    <a:pt x="1718386" y="605219"/>
                    <a:pt x="1675714" y="633984"/>
                    <a:pt x="1633137" y="662654"/>
                  </a:cubicBezTo>
                  <a:cubicBezTo>
                    <a:pt x="1632089" y="663321"/>
                    <a:pt x="1631137" y="663988"/>
                    <a:pt x="1630089" y="664655"/>
                  </a:cubicBezTo>
                  <a:cubicBezTo>
                    <a:pt x="1671332" y="634841"/>
                    <a:pt x="1712671" y="605123"/>
                    <a:pt x="1753819" y="575024"/>
                  </a:cubicBezTo>
                  <a:cubicBezTo>
                    <a:pt x="1754962" y="574167"/>
                    <a:pt x="1756105" y="573310"/>
                    <a:pt x="1757343" y="572453"/>
                  </a:cubicBezTo>
                  <a:cubicBezTo>
                    <a:pt x="1760487" y="570167"/>
                    <a:pt x="1763630" y="567881"/>
                    <a:pt x="1766773" y="565595"/>
                  </a:cubicBezTo>
                  <a:cubicBezTo>
                    <a:pt x="1767535" y="565023"/>
                    <a:pt x="1768297" y="564547"/>
                    <a:pt x="1768964" y="563975"/>
                  </a:cubicBezTo>
                  <a:cubicBezTo>
                    <a:pt x="1779346" y="556451"/>
                    <a:pt x="1784489" y="543306"/>
                    <a:pt x="1777536" y="531400"/>
                  </a:cubicBezTo>
                  <a:cubicBezTo>
                    <a:pt x="1772774" y="523208"/>
                    <a:pt x="1762201" y="518255"/>
                    <a:pt x="1752771" y="519875"/>
                  </a:cubicBezTo>
                  <a:cubicBezTo>
                    <a:pt x="1762868" y="512255"/>
                    <a:pt x="1767725" y="499396"/>
                    <a:pt x="1760867" y="487680"/>
                  </a:cubicBezTo>
                  <a:cubicBezTo>
                    <a:pt x="1754676" y="477107"/>
                    <a:pt x="1738960" y="471869"/>
                    <a:pt x="1728292" y="479108"/>
                  </a:cubicBezTo>
                  <a:cubicBezTo>
                    <a:pt x="1683715" y="509397"/>
                    <a:pt x="1639138" y="539782"/>
                    <a:pt x="1594561" y="570071"/>
                  </a:cubicBezTo>
                  <a:cubicBezTo>
                    <a:pt x="1553984" y="597694"/>
                    <a:pt x="1513313" y="625316"/>
                    <a:pt x="1472736" y="652939"/>
                  </a:cubicBezTo>
                  <a:cubicBezTo>
                    <a:pt x="1503502" y="630365"/>
                    <a:pt x="1534268" y="607790"/>
                    <a:pt x="1565033" y="585121"/>
                  </a:cubicBezTo>
                  <a:cubicBezTo>
                    <a:pt x="1601133" y="558641"/>
                    <a:pt x="1637233" y="532067"/>
                    <a:pt x="1673333" y="505587"/>
                  </a:cubicBezTo>
                  <a:cubicBezTo>
                    <a:pt x="1690478" y="493014"/>
                    <a:pt x="1707623" y="480536"/>
                    <a:pt x="1724672" y="467868"/>
                  </a:cubicBezTo>
                  <a:cubicBezTo>
                    <a:pt x="1725434" y="467297"/>
                    <a:pt x="1726101" y="466820"/>
                    <a:pt x="1726863" y="466249"/>
                  </a:cubicBezTo>
                  <a:cubicBezTo>
                    <a:pt x="1737246" y="458629"/>
                    <a:pt x="1742389" y="445580"/>
                    <a:pt x="1735436" y="433673"/>
                  </a:cubicBezTo>
                  <a:cubicBezTo>
                    <a:pt x="1729245" y="423101"/>
                    <a:pt x="1713528" y="417862"/>
                    <a:pt x="1702860" y="425101"/>
                  </a:cubicBezTo>
                  <a:cubicBezTo>
                    <a:pt x="1690668" y="433388"/>
                    <a:pt x="1678381" y="441579"/>
                    <a:pt x="1666189" y="449866"/>
                  </a:cubicBezTo>
                  <a:cubicBezTo>
                    <a:pt x="1648854" y="461582"/>
                    <a:pt x="1631518" y="473297"/>
                    <a:pt x="1614182" y="485013"/>
                  </a:cubicBezTo>
                  <a:cubicBezTo>
                    <a:pt x="1625041" y="477203"/>
                    <a:pt x="1635899" y="469392"/>
                    <a:pt x="1646663" y="461582"/>
                  </a:cubicBezTo>
                  <a:cubicBezTo>
                    <a:pt x="1664189" y="448913"/>
                    <a:pt x="1681905" y="436340"/>
                    <a:pt x="1699336" y="423577"/>
                  </a:cubicBezTo>
                  <a:cubicBezTo>
                    <a:pt x="1700098" y="423005"/>
                    <a:pt x="1700860" y="422529"/>
                    <a:pt x="1701622" y="421958"/>
                  </a:cubicBezTo>
                  <a:cubicBezTo>
                    <a:pt x="1712004" y="414433"/>
                    <a:pt x="1717053" y="401193"/>
                    <a:pt x="1710195" y="389382"/>
                  </a:cubicBezTo>
                  <a:cubicBezTo>
                    <a:pt x="1704003" y="378809"/>
                    <a:pt x="1688287" y="373571"/>
                    <a:pt x="1677619" y="380810"/>
                  </a:cubicBezTo>
                  <a:cubicBezTo>
                    <a:pt x="1665237" y="389192"/>
                    <a:pt x="1652854" y="397669"/>
                    <a:pt x="1640376" y="406051"/>
                  </a:cubicBezTo>
                  <a:cubicBezTo>
                    <a:pt x="1606658" y="429006"/>
                    <a:pt x="1572844" y="451866"/>
                    <a:pt x="1539125" y="474821"/>
                  </a:cubicBezTo>
                  <a:cubicBezTo>
                    <a:pt x="1531029" y="480346"/>
                    <a:pt x="1522933" y="485775"/>
                    <a:pt x="1514932" y="491300"/>
                  </a:cubicBezTo>
                  <a:cubicBezTo>
                    <a:pt x="1548650" y="466725"/>
                    <a:pt x="1582369" y="442246"/>
                    <a:pt x="1616183" y="417671"/>
                  </a:cubicBezTo>
                  <a:cubicBezTo>
                    <a:pt x="1633899" y="404813"/>
                    <a:pt x="1651711" y="392049"/>
                    <a:pt x="1669332" y="379000"/>
                  </a:cubicBezTo>
                  <a:cubicBezTo>
                    <a:pt x="1670094" y="378428"/>
                    <a:pt x="1670856" y="377857"/>
                    <a:pt x="1671618" y="377285"/>
                  </a:cubicBezTo>
                  <a:cubicBezTo>
                    <a:pt x="1682000" y="369761"/>
                    <a:pt x="1687144" y="356616"/>
                    <a:pt x="1680191" y="344710"/>
                  </a:cubicBezTo>
                  <a:cubicBezTo>
                    <a:pt x="1673999" y="334232"/>
                    <a:pt x="1658283" y="328898"/>
                    <a:pt x="1647615" y="336137"/>
                  </a:cubicBezTo>
                  <a:cubicBezTo>
                    <a:pt x="1635138" y="344710"/>
                    <a:pt x="1622564" y="353187"/>
                    <a:pt x="1610087" y="361760"/>
                  </a:cubicBezTo>
                  <a:cubicBezTo>
                    <a:pt x="1576178" y="384810"/>
                    <a:pt x="1542364" y="407956"/>
                    <a:pt x="1508455" y="431006"/>
                  </a:cubicBezTo>
                  <a:cubicBezTo>
                    <a:pt x="1502549" y="435007"/>
                    <a:pt x="1496739" y="439007"/>
                    <a:pt x="1490834" y="443008"/>
                  </a:cubicBezTo>
                  <a:cubicBezTo>
                    <a:pt x="1521599" y="420624"/>
                    <a:pt x="1552270" y="398240"/>
                    <a:pt x="1583036" y="375857"/>
                  </a:cubicBezTo>
                  <a:cubicBezTo>
                    <a:pt x="1595990" y="366427"/>
                    <a:pt x="1608944" y="356997"/>
                    <a:pt x="1621803" y="347567"/>
                  </a:cubicBezTo>
                  <a:cubicBezTo>
                    <a:pt x="1623422" y="346424"/>
                    <a:pt x="1625041" y="345186"/>
                    <a:pt x="1626660" y="344043"/>
                  </a:cubicBezTo>
                  <a:cubicBezTo>
                    <a:pt x="1629899" y="341662"/>
                    <a:pt x="1633042" y="339376"/>
                    <a:pt x="1636280" y="337090"/>
                  </a:cubicBezTo>
                  <a:cubicBezTo>
                    <a:pt x="1637042" y="336518"/>
                    <a:pt x="1637805" y="335947"/>
                    <a:pt x="1638566" y="335375"/>
                  </a:cubicBezTo>
                  <a:cubicBezTo>
                    <a:pt x="1648949" y="327851"/>
                    <a:pt x="1654092" y="314706"/>
                    <a:pt x="1647139" y="302800"/>
                  </a:cubicBezTo>
                  <a:cubicBezTo>
                    <a:pt x="1641043" y="292322"/>
                    <a:pt x="1625231" y="286893"/>
                    <a:pt x="1614563" y="294227"/>
                  </a:cubicBezTo>
                  <a:cubicBezTo>
                    <a:pt x="1609801" y="297466"/>
                    <a:pt x="1605038" y="300800"/>
                    <a:pt x="1600276" y="304038"/>
                  </a:cubicBezTo>
                  <a:cubicBezTo>
                    <a:pt x="1601514" y="303181"/>
                    <a:pt x="1602657" y="302324"/>
                    <a:pt x="1603896" y="301371"/>
                  </a:cubicBezTo>
                  <a:cubicBezTo>
                    <a:pt x="1604657" y="300800"/>
                    <a:pt x="1605515" y="300228"/>
                    <a:pt x="1606277" y="299657"/>
                  </a:cubicBezTo>
                  <a:cubicBezTo>
                    <a:pt x="1616659" y="292037"/>
                    <a:pt x="1621803" y="278987"/>
                    <a:pt x="1614849" y="267081"/>
                  </a:cubicBezTo>
                  <a:cubicBezTo>
                    <a:pt x="1608753" y="256604"/>
                    <a:pt x="1592942" y="251174"/>
                    <a:pt x="1582274" y="258509"/>
                  </a:cubicBezTo>
                  <a:cubicBezTo>
                    <a:pt x="1569701" y="267176"/>
                    <a:pt x="1557223" y="275844"/>
                    <a:pt x="1544650" y="284417"/>
                  </a:cubicBezTo>
                  <a:cubicBezTo>
                    <a:pt x="1510741" y="307848"/>
                    <a:pt x="1476832" y="331184"/>
                    <a:pt x="1442923" y="354616"/>
                  </a:cubicBezTo>
                  <a:cubicBezTo>
                    <a:pt x="1392821" y="389192"/>
                    <a:pt x="1342720" y="423767"/>
                    <a:pt x="1292618" y="458248"/>
                  </a:cubicBezTo>
                  <a:cubicBezTo>
                    <a:pt x="1282046" y="465582"/>
                    <a:pt x="1271473" y="472821"/>
                    <a:pt x="1260805" y="480155"/>
                  </a:cubicBezTo>
                  <a:cubicBezTo>
                    <a:pt x="1309192" y="444151"/>
                    <a:pt x="1357579" y="408146"/>
                    <a:pt x="1405966" y="372142"/>
                  </a:cubicBezTo>
                  <a:cubicBezTo>
                    <a:pt x="1443685" y="344043"/>
                    <a:pt x="1481404" y="315944"/>
                    <a:pt x="1519123" y="287941"/>
                  </a:cubicBezTo>
                  <a:cubicBezTo>
                    <a:pt x="1532363" y="278035"/>
                    <a:pt x="1545698" y="268129"/>
                    <a:pt x="1558938" y="258318"/>
                  </a:cubicBezTo>
                  <a:cubicBezTo>
                    <a:pt x="1559033" y="258223"/>
                    <a:pt x="1559128" y="258128"/>
                    <a:pt x="1559223" y="258128"/>
                  </a:cubicBezTo>
                  <a:cubicBezTo>
                    <a:pt x="1563605" y="254889"/>
                    <a:pt x="1567986" y="251651"/>
                    <a:pt x="1572368" y="248317"/>
                  </a:cubicBezTo>
                  <a:cubicBezTo>
                    <a:pt x="1573130" y="247745"/>
                    <a:pt x="1573892" y="247174"/>
                    <a:pt x="1574654" y="246602"/>
                  </a:cubicBezTo>
                  <a:cubicBezTo>
                    <a:pt x="1584941" y="238982"/>
                    <a:pt x="1590180" y="226028"/>
                    <a:pt x="1583226" y="214027"/>
                  </a:cubicBezTo>
                  <a:cubicBezTo>
                    <a:pt x="1577130" y="203645"/>
                    <a:pt x="1561223" y="198025"/>
                    <a:pt x="1550651" y="205454"/>
                  </a:cubicBezTo>
                  <a:cubicBezTo>
                    <a:pt x="1538268" y="214217"/>
                    <a:pt x="1525790" y="222885"/>
                    <a:pt x="1513408" y="231648"/>
                  </a:cubicBezTo>
                  <a:cubicBezTo>
                    <a:pt x="1479404" y="255556"/>
                    <a:pt x="1445399" y="279464"/>
                    <a:pt x="1411300" y="303371"/>
                  </a:cubicBezTo>
                  <a:cubicBezTo>
                    <a:pt x="1390345" y="318135"/>
                    <a:pt x="1369390" y="332804"/>
                    <a:pt x="1348435" y="347567"/>
                  </a:cubicBezTo>
                  <a:cubicBezTo>
                    <a:pt x="1349673" y="346615"/>
                    <a:pt x="1350912" y="345662"/>
                    <a:pt x="1352245" y="344710"/>
                  </a:cubicBezTo>
                  <a:cubicBezTo>
                    <a:pt x="1388916" y="317087"/>
                    <a:pt x="1425683" y="289465"/>
                    <a:pt x="1462354" y="261842"/>
                  </a:cubicBezTo>
                  <a:cubicBezTo>
                    <a:pt x="1479785" y="248698"/>
                    <a:pt x="1497215" y="235649"/>
                    <a:pt x="1514646" y="222504"/>
                  </a:cubicBezTo>
                  <a:cubicBezTo>
                    <a:pt x="1515408" y="221933"/>
                    <a:pt x="1516170" y="221361"/>
                    <a:pt x="1516932" y="220790"/>
                  </a:cubicBezTo>
                  <a:cubicBezTo>
                    <a:pt x="1527219" y="213074"/>
                    <a:pt x="1532458" y="200216"/>
                    <a:pt x="1525505" y="188214"/>
                  </a:cubicBezTo>
                  <a:cubicBezTo>
                    <a:pt x="1519409" y="177832"/>
                    <a:pt x="1503502" y="172212"/>
                    <a:pt x="1492929" y="179642"/>
                  </a:cubicBezTo>
                  <a:cubicBezTo>
                    <a:pt x="1489881" y="181737"/>
                    <a:pt x="1486929" y="183833"/>
                    <a:pt x="1483880" y="186023"/>
                  </a:cubicBezTo>
                  <a:cubicBezTo>
                    <a:pt x="1489310" y="178594"/>
                    <a:pt x="1491024" y="169069"/>
                    <a:pt x="1485690" y="160115"/>
                  </a:cubicBezTo>
                  <a:cubicBezTo>
                    <a:pt x="1479594" y="149638"/>
                    <a:pt x="1463688" y="144209"/>
                    <a:pt x="1453115" y="151543"/>
                  </a:cubicBezTo>
                  <a:cubicBezTo>
                    <a:pt x="1440923" y="160020"/>
                    <a:pt x="1428826" y="168402"/>
                    <a:pt x="1416634" y="176879"/>
                  </a:cubicBezTo>
                  <a:cubicBezTo>
                    <a:pt x="1383773" y="199739"/>
                    <a:pt x="1350912" y="222599"/>
                    <a:pt x="1318146" y="245364"/>
                  </a:cubicBezTo>
                  <a:cubicBezTo>
                    <a:pt x="1300524" y="257651"/>
                    <a:pt x="1282903" y="269843"/>
                    <a:pt x="1265282" y="282131"/>
                  </a:cubicBezTo>
                  <a:cubicBezTo>
                    <a:pt x="1265282" y="282131"/>
                    <a:pt x="1265377" y="282131"/>
                    <a:pt x="1265377" y="282035"/>
                  </a:cubicBezTo>
                  <a:cubicBezTo>
                    <a:pt x="1301381" y="255175"/>
                    <a:pt x="1337291" y="228410"/>
                    <a:pt x="1373295" y="201549"/>
                  </a:cubicBezTo>
                  <a:cubicBezTo>
                    <a:pt x="1390345" y="188881"/>
                    <a:pt x="1407395" y="176213"/>
                    <a:pt x="1424445" y="163449"/>
                  </a:cubicBezTo>
                  <a:cubicBezTo>
                    <a:pt x="1425206" y="162878"/>
                    <a:pt x="1425873" y="162401"/>
                    <a:pt x="1426635" y="161830"/>
                  </a:cubicBezTo>
                  <a:cubicBezTo>
                    <a:pt x="1436922" y="154115"/>
                    <a:pt x="1442161" y="141256"/>
                    <a:pt x="1435208" y="129254"/>
                  </a:cubicBezTo>
                  <a:cubicBezTo>
                    <a:pt x="1429112" y="118777"/>
                    <a:pt x="1413205" y="113348"/>
                    <a:pt x="1402632" y="120682"/>
                  </a:cubicBezTo>
                  <a:cubicBezTo>
                    <a:pt x="1382249" y="134874"/>
                    <a:pt x="1361960" y="148971"/>
                    <a:pt x="1341577" y="163163"/>
                  </a:cubicBezTo>
                  <a:cubicBezTo>
                    <a:pt x="1352912" y="154781"/>
                    <a:pt x="1364246" y="146399"/>
                    <a:pt x="1375486" y="137922"/>
                  </a:cubicBezTo>
                  <a:cubicBezTo>
                    <a:pt x="1376248" y="137351"/>
                    <a:pt x="1376915" y="136874"/>
                    <a:pt x="1377677" y="136303"/>
                  </a:cubicBezTo>
                  <a:cubicBezTo>
                    <a:pt x="1387964" y="128683"/>
                    <a:pt x="1393203" y="115729"/>
                    <a:pt x="1386249" y="103727"/>
                  </a:cubicBezTo>
                  <a:cubicBezTo>
                    <a:pt x="1380153" y="93250"/>
                    <a:pt x="1364246" y="87821"/>
                    <a:pt x="1353674" y="95155"/>
                  </a:cubicBezTo>
                  <a:cubicBezTo>
                    <a:pt x="1310430" y="125159"/>
                    <a:pt x="1267282" y="155162"/>
                    <a:pt x="1224038" y="185166"/>
                  </a:cubicBezTo>
                  <a:cubicBezTo>
                    <a:pt x="1155268" y="232982"/>
                    <a:pt x="1086402" y="280797"/>
                    <a:pt x="1017632" y="328613"/>
                  </a:cubicBezTo>
                  <a:cubicBezTo>
                    <a:pt x="1064495" y="293180"/>
                    <a:pt x="1111263" y="257842"/>
                    <a:pt x="1158125" y="222409"/>
                  </a:cubicBezTo>
                  <a:cubicBezTo>
                    <a:pt x="1208227" y="184595"/>
                    <a:pt x="1258329" y="146780"/>
                    <a:pt x="1308335" y="108871"/>
                  </a:cubicBezTo>
                  <a:cubicBezTo>
                    <a:pt x="1309001" y="108395"/>
                    <a:pt x="1309668" y="107823"/>
                    <a:pt x="1310335" y="107347"/>
                  </a:cubicBezTo>
                  <a:cubicBezTo>
                    <a:pt x="1320622" y="99632"/>
                    <a:pt x="1325956" y="86773"/>
                    <a:pt x="1318907" y="74771"/>
                  </a:cubicBezTo>
                  <a:cubicBezTo>
                    <a:pt x="1312812" y="64294"/>
                    <a:pt x="1296905" y="58865"/>
                    <a:pt x="1286332" y="66199"/>
                  </a:cubicBezTo>
                  <a:cubicBezTo>
                    <a:pt x="1244708" y="95155"/>
                    <a:pt x="1202988" y="124206"/>
                    <a:pt x="1161364" y="153162"/>
                  </a:cubicBezTo>
                  <a:cubicBezTo>
                    <a:pt x="1150410" y="160782"/>
                    <a:pt x="1139361" y="168497"/>
                    <a:pt x="1128407" y="176117"/>
                  </a:cubicBezTo>
                  <a:cubicBezTo>
                    <a:pt x="1167746" y="146685"/>
                    <a:pt x="1207179" y="117253"/>
                    <a:pt x="1246422" y="87535"/>
                  </a:cubicBezTo>
                  <a:cubicBezTo>
                    <a:pt x="1247089" y="87059"/>
                    <a:pt x="1247756" y="86582"/>
                    <a:pt x="1248327" y="86106"/>
                  </a:cubicBezTo>
                  <a:cubicBezTo>
                    <a:pt x="1258614" y="78391"/>
                    <a:pt x="1263853" y="65532"/>
                    <a:pt x="1256900" y="53531"/>
                  </a:cubicBezTo>
                  <a:cubicBezTo>
                    <a:pt x="1250804" y="43148"/>
                    <a:pt x="1234897" y="37529"/>
                    <a:pt x="1224324" y="44958"/>
                  </a:cubicBezTo>
                  <a:cubicBezTo>
                    <a:pt x="1184224" y="73057"/>
                    <a:pt x="1144219" y="101060"/>
                    <a:pt x="1104119" y="129159"/>
                  </a:cubicBezTo>
                  <a:cubicBezTo>
                    <a:pt x="1074877" y="149638"/>
                    <a:pt x="1045635" y="170117"/>
                    <a:pt x="1016393" y="190595"/>
                  </a:cubicBezTo>
                  <a:cubicBezTo>
                    <a:pt x="1024013" y="184785"/>
                    <a:pt x="1031538" y="179070"/>
                    <a:pt x="1039158" y="173260"/>
                  </a:cubicBezTo>
                  <a:cubicBezTo>
                    <a:pt x="1084783" y="138494"/>
                    <a:pt x="1130503" y="103918"/>
                    <a:pt x="1176128" y="69056"/>
                  </a:cubicBezTo>
                  <a:cubicBezTo>
                    <a:pt x="1176795" y="68580"/>
                    <a:pt x="1177366" y="68104"/>
                    <a:pt x="1178033" y="67628"/>
                  </a:cubicBezTo>
                  <a:cubicBezTo>
                    <a:pt x="1188224" y="59817"/>
                    <a:pt x="1193654" y="47149"/>
                    <a:pt x="1186605" y="35052"/>
                  </a:cubicBezTo>
                  <a:cubicBezTo>
                    <a:pt x="1180509" y="24670"/>
                    <a:pt x="1164603" y="19050"/>
                    <a:pt x="1154030" y="26480"/>
                  </a:cubicBezTo>
                  <a:cubicBezTo>
                    <a:pt x="1116025" y="53340"/>
                    <a:pt x="1078115" y="80296"/>
                    <a:pt x="1040111" y="107156"/>
                  </a:cubicBezTo>
                  <a:cubicBezTo>
                    <a:pt x="1020204" y="121253"/>
                    <a:pt x="1000201" y="135446"/>
                    <a:pt x="980294" y="149543"/>
                  </a:cubicBezTo>
                  <a:cubicBezTo>
                    <a:pt x="1021156" y="118110"/>
                    <a:pt x="1061923" y="86678"/>
                    <a:pt x="1102785" y="55245"/>
                  </a:cubicBezTo>
                  <a:cubicBezTo>
                    <a:pt x="1103357" y="54769"/>
                    <a:pt x="1103928" y="54388"/>
                    <a:pt x="1104500" y="53912"/>
                  </a:cubicBezTo>
                  <a:cubicBezTo>
                    <a:pt x="1114691" y="46101"/>
                    <a:pt x="1120121" y="33433"/>
                    <a:pt x="1113072" y="21336"/>
                  </a:cubicBezTo>
                  <a:cubicBezTo>
                    <a:pt x="1106976" y="10954"/>
                    <a:pt x="1091070" y="5334"/>
                    <a:pt x="1080497" y="12764"/>
                  </a:cubicBezTo>
                  <a:cubicBezTo>
                    <a:pt x="1044968" y="38005"/>
                    <a:pt x="1009535" y="63246"/>
                    <a:pt x="974007" y="88487"/>
                  </a:cubicBezTo>
                  <a:cubicBezTo>
                    <a:pt x="964196" y="95441"/>
                    <a:pt x="954386" y="102489"/>
                    <a:pt x="944480" y="109442"/>
                  </a:cubicBezTo>
                  <a:cubicBezTo>
                    <a:pt x="960291" y="97155"/>
                    <a:pt x="976198" y="84868"/>
                    <a:pt x="992009" y="72581"/>
                  </a:cubicBezTo>
                  <a:cubicBezTo>
                    <a:pt x="1004773" y="62675"/>
                    <a:pt x="1018489" y="53340"/>
                    <a:pt x="1030681" y="42577"/>
                  </a:cubicBezTo>
                  <a:cubicBezTo>
                    <a:pt x="1031253" y="42101"/>
                    <a:pt x="1031824" y="41720"/>
                    <a:pt x="1032396" y="41243"/>
                  </a:cubicBezTo>
                  <a:cubicBezTo>
                    <a:pt x="1053636" y="24765"/>
                    <a:pt x="1025728" y="-11620"/>
                    <a:pt x="1003535" y="3810"/>
                  </a:cubicBezTo>
                  <a:cubicBezTo>
                    <a:pt x="970864" y="26575"/>
                    <a:pt x="938193" y="49340"/>
                    <a:pt x="905522" y="72104"/>
                  </a:cubicBezTo>
                  <a:cubicBezTo>
                    <a:pt x="899903" y="76010"/>
                    <a:pt x="894283" y="79915"/>
                    <a:pt x="888663" y="83820"/>
                  </a:cubicBezTo>
                  <a:cubicBezTo>
                    <a:pt x="905141" y="71247"/>
                    <a:pt x="921620" y="58674"/>
                    <a:pt x="938003" y="46101"/>
                  </a:cubicBezTo>
                  <a:cubicBezTo>
                    <a:pt x="938479" y="45720"/>
                    <a:pt x="939050" y="45339"/>
                    <a:pt x="939527" y="44958"/>
                  </a:cubicBezTo>
                  <a:cubicBezTo>
                    <a:pt x="949718" y="37148"/>
                    <a:pt x="955148" y="24479"/>
                    <a:pt x="948099" y="12383"/>
                  </a:cubicBezTo>
                  <a:cubicBezTo>
                    <a:pt x="942003" y="2000"/>
                    <a:pt x="926096" y="-3619"/>
                    <a:pt x="915524" y="3810"/>
                  </a:cubicBezTo>
                  <a:cubicBezTo>
                    <a:pt x="885901" y="24575"/>
                    <a:pt x="856373" y="45339"/>
                    <a:pt x="826751" y="66104"/>
                  </a:cubicBezTo>
                  <a:cubicBezTo>
                    <a:pt x="780173" y="98774"/>
                    <a:pt x="733501" y="131445"/>
                    <a:pt x="686924" y="164116"/>
                  </a:cubicBezTo>
                  <a:cubicBezTo>
                    <a:pt x="706355" y="148781"/>
                    <a:pt x="725786" y="133350"/>
                    <a:pt x="745121" y="118015"/>
                  </a:cubicBezTo>
                  <a:cubicBezTo>
                    <a:pt x="766648" y="100965"/>
                    <a:pt x="788079" y="83915"/>
                    <a:pt x="809606" y="66961"/>
                  </a:cubicBezTo>
                  <a:cubicBezTo>
                    <a:pt x="819893" y="58865"/>
                    <a:pt x="830942" y="51245"/>
                    <a:pt x="840657" y="42386"/>
                  </a:cubicBezTo>
                  <a:cubicBezTo>
                    <a:pt x="841133" y="42005"/>
                    <a:pt x="841610" y="41624"/>
                    <a:pt x="842086" y="41243"/>
                  </a:cubicBezTo>
                  <a:cubicBezTo>
                    <a:pt x="863136" y="24575"/>
                    <a:pt x="835228" y="-11811"/>
                    <a:pt x="813225" y="3810"/>
                  </a:cubicBezTo>
                  <a:cubicBezTo>
                    <a:pt x="787603" y="22003"/>
                    <a:pt x="761981" y="40196"/>
                    <a:pt x="736358" y="58484"/>
                  </a:cubicBezTo>
                  <a:cubicBezTo>
                    <a:pt x="730929" y="62389"/>
                    <a:pt x="725500" y="66199"/>
                    <a:pt x="720071" y="70104"/>
                  </a:cubicBezTo>
                  <a:cubicBezTo>
                    <a:pt x="726167" y="65056"/>
                    <a:pt x="732072" y="59912"/>
                    <a:pt x="737787" y="54578"/>
                  </a:cubicBezTo>
                  <a:cubicBezTo>
                    <a:pt x="738168" y="54293"/>
                    <a:pt x="738549" y="54007"/>
                    <a:pt x="738930" y="53626"/>
                  </a:cubicBezTo>
                  <a:cubicBezTo>
                    <a:pt x="759885" y="36862"/>
                    <a:pt x="732263" y="857"/>
                    <a:pt x="710070" y="16193"/>
                  </a:cubicBezTo>
                  <a:cubicBezTo>
                    <a:pt x="694639" y="26861"/>
                    <a:pt x="679208" y="37624"/>
                    <a:pt x="663778" y="48292"/>
                  </a:cubicBezTo>
                  <a:cubicBezTo>
                    <a:pt x="663302" y="46006"/>
                    <a:pt x="662540" y="43815"/>
                    <a:pt x="661206" y="41529"/>
                  </a:cubicBezTo>
                  <a:cubicBezTo>
                    <a:pt x="655015" y="31052"/>
                    <a:pt x="639299" y="25718"/>
                    <a:pt x="628631" y="32957"/>
                  </a:cubicBezTo>
                  <a:cubicBezTo>
                    <a:pt x="607009" y="47816"/>
                    <a:pt x="585292" y="62579"/>
                    <a:pt x="563670" y="77438"/>
                  </a:cubicBezTo>
                  <a:cubicBezTo>
                    <a:pt x="558717" y="64484"/>
                    <a:pt x="542715" y="54388"/>
                    <a:pt x="528713" y="63246"/>
                  </a:cubicBezTo>
                  <a:cubicBezTo>
                    <a:pt x="437273" y="120682"/>
                    <a:pt x="345833" y="178118"/>
                    <a:pt x="254393" y="235553"/>
                  </a:cubicBezTo>
                  <a:cubicBezTo>
                    <a:pt x="241630" y="243554"/>
                    <a:pt x="228771" y="251651"/>
                    <a:pt x="216008" y="259652"/>
                  </a:cubicBezTo>
                  <a:cubicBezTo>
                    <a:pt x="197148" y="271558"/>
                    <a:pt x="204768" y="296609"/>
                    <a:pt x="220389" y="302990"/>
                  </a:cubicBezTo>
                  <a:cubicBezTo>
                    <a:pt x="202101" y="317183"/>
                    <a:pt x="183813" y="331470"/>
                    <a:pt x="165430" y="345662"/>
                  </a:cubicBezTo>
                  <a:cubicBezTo>
                    <a:pt x="148475" y="358807"/>
                    <a:pt x="131616" y="371951"/>
                    <a:pt x="114662" y="385096"/>
                  </a:cubicBezTo>
                  <a:cubicBezTo>
                    <a:pt x="101041" y="395669"/>
                    <a:pt x="107708" y="414433"/>
                    <a:pt x="120091" y="422339"/>
                  </a:cubicBezTo>
                  <a:cubicBezTo>
                    <a:pt x="106851" y="432530"/>
                    <a:pt x="93611" y="442627"/>
                    <a:pt x="80276" y="452819"/>
                  </a:cubicBezTo>
                  <a:cubicBezTo>
                    <a:pt x="70085" y="460629"/>
                    <a:pt x="64655" y="473297"/>
                    <a:pt x="71704" y="485394"/>
                  </a:cubicBezTo>
                  <a:cubicBezTo>
                    <a:pt x="77800" y="495872"/>
                    <a:pt x="93707" y="501301"/>
                    <a:pt x="104279" y="493967"/>
                  </a:cubicBezTo>
                  <a:cubicBezTo>
                    <a:pt x="128854" y="476917"/>
                    <a:pt x="153333" y="459962"/>
                    <a:pt x="177908" y="442913"/>
                  </a:cubicBezTo>
                  <a:cubicBezTo>
                    <a:pt x="158477" y="458438"/>
                    <a:pt x="139046" y="474059"/>
                    <a:pt x="119710" y="489585"/>
                  </a:cubicBezTo>
                  <a:cubicBezTo>
                    <a:pt x="92945" y="511112"/>
                    <a:pt x="63703" y="531305"/>
                    <a:pt x="38462" y="554736"/>
                  </a:cubicBezTo>
                  <a:cubicBezTo>
                    <a:pt x="38081" y="555022"/>
                    <a:pt x="37700" y="555308"/>
                    <a:pt x="37319" y="555689"/>
                  </a:cubicBezTo>
                  <a:cubicBezTo>
                    <a:pt x="16459" y="572453"/>
                    <a:pt x="44081" y="608743"/>
                    <a:pt x="66179" y="593122"/>
                  </a:cubicBezTo>
                  <a:cubicBezTo>
                    <a:pt x="75704" y="586359"/>
                    <a:pt x="85325" y="579501"/>
                    <a:pt x="94850" y="572739"/>
                  </a:cubicBezTo>
                  <a:cubicBezTo>
                    <a:pt x="80372" y="584168"/>
                    <a:pt x="65894" y="595694"/>
                    <a:pt x="51416" y="607124"/>
                  </a:cubicBezTo>
                  <a:cubicBezTo>
                    <a:pt x="41129" y="615220"/>
                    <a:pt x="30080" y="622840"/>
                    <a:pt x="20364" y="631698"/>
                  </a:cubicBezTo>
                  <a:cubicBezTo>
                    <a:pt x="19888" y="632079"/>
                    <a:pt x="19412" y="632460"/>
                    <a:pt x="18935" y="632841"/>
                  </a:cubicBezTo>
                  <a:cubicBezTo>
                    <a:pt x="647" y="647319"/>
                    <a:pt x="19221" y="676466"/>
                    <a:pt x="38938" y="673799"/>
                  </a:cubicBezTo>
                  <a:cubicBezTo>
                    <a:pt x="31604" y="679418"/>
                    <a:pt x="24270" y="684943"/>
                    <a:pt x="16935" y="690563"/>
                  </a:cubicBezTo>
                  <a:cubicBezTo>
                    <a:pt x="16459" y="690944"/>
                    <a:pt x="15887" y="691325"/>
                    <a:pt x="15411" y="691706"/>
                  </a:cubicBezTo>
                  <a:cubicBezTo>
                    <a:pt x="5220" y="699516"/>
                    <a:pt x="-210" y="712184"/>
                    <a:pt x="6839" y="724281"/>
                  </a:cubicBezTo>
                  <a:cubicBezTo>
                    <a:pt x="12935" y="734759"/>
                    <a:pt x="28841" y="740188"/>
                    <a:pt x="39414" y="732854"/>
                  </a:cubicBezTo>
                  <a:cubicBezTo>
                    <a:pt x="72085" y="710089"/>
                    <a:pt x="104756" y="687324"/>
                    <a:pt x="137426" y="664559"/>
                  </a:cubicBezTo>
                  <a:cubicBezTo>
                    <a:pt x="181622" y="633794"/>
                    <a:pt x="225818" y="603028"/>
                    <a:pt x="270014" y="572262"/>
                  </a:cubicBezTo>
                  <a:cubicBezTo>
                    <a:pt x="223151" y="608648"/>
                    <a:pt x="176193" y="644938"/>
                    <a:pt x="129330" y="681323"/>
                  </a:cubicBezTo>
                  <a:cubicBezTo>
                    <a:pt x="102184" y="702374"/>
                    <a:pt x="75038" y="723424"/>
                    <a:pt x="47891" y="744379"/>
                  </a:cubicBezTo>
                  <a:cubicBezTo>
                    <a:pt x="35128" y="754285"/>
                    <a:pt x="21412" y="763619"/>
                    <a:pt x="9220" y="774383"/>
                  </a:cubicBezTo>
                  <a:cubicBezTo>
                    <a:pt x="8648" y="774859"/>
                    <a:pt x="8077" y="775240"/>
                    <a:pt x="7505" y="775716"/>
                  </a:cubicBezTo>
                  <a:cubicBezTo>
                    <a:pt x="-13640" y="792099"/>
                    <a:pt x="14363" y="828770"/>
                    <a:pt x="36366" y="813150"/>
                  </a:cubicBezTo>
                  <a:cubicBezTo>
                    <a:pt x="56559" y="798767"/>
                    <a:pt x="76847" y="784384"/>
                    <a:pt x="97040" y="770001"/>
                  </a:cubicBezTo>
                  <a:cubicBezTo>
                    <a:pt x="69418" y="791337"/>
                    <a:pt x="41700" y="812578"/>
                    <a:pt x="14078" y="833914"/>
                  </a:cubicBezTo>
                  <a:cubicBezTo>
                    <a:pt x="13506" y="834390"/>
                    <a:pt x="12935" y="834771"/>
                    <a:pt x="12363" y="835247"/>
                  </a:cubicBezTo>
                  <a:cubicBezTo>
                    <a:pt x="2171" y="843058"/>
                    <a:pt x="-3258" y="855726"/>
                    <a:pt x="3791" y="867823"/>
                  </a:cubicBezTo>
                  <a:cubicBezTo>
                    <a:pt x="9791" y="878110"/>
                    <a:pt x="25508" y="883730"/>
                    <a:pt x="36080" y="876491"/>
                  </a:cubicBezTo>
                  <a:cubicBezTo>
                    <a:pt x="32461" y="879253"/>
                    <a:pt x="28841" y="881920"/>
                    <a:pt x="25317" y="884682"/>
                  </a:cubicBezTo>
                  <a:cubicBezTo>
                    <a:pt x="24650" y="885159"/>
                    <a:pt x="24079" y="885635"/>
                    <a:pt x="23412" y="886111"/>
                  </a:cubicBezTo>
                  <a:cubicBezTo>
                    <a:pt x="13220" y="893921"/>
                    <a:pt x="7791" y="906590"/>
                    <a:pt x="14840" y="918686"/>
                  </a:cubicBezTo>
                  <a:cubicBezTo>
                    <a:pt x="20936" y="929069"/>
                    <a:pt x="36842" y="934688"/>
                    <a:pt x="47415" y="927259"/>
                  </a:cubicBezTo>
                  <a:cubicBezTo>
                    <a:pt x="49701" y="925640"/>
                    <a:pt x="51892" y="924116"/>
                    <a:pt x="54178" y="922496"/>
                  </a:cubicBezTo>
                  <a:cubicBezTo>
                    <a:pt x="48177" y="926973"/>
                    <a:pt x="42176" y="931450"/>
                    <a:pt x="36176" y="936022"/>
                  </a:cubicBezTo>
                  <a:cubicBezTo>
                    <a:pt x="35509" y="936498"/>
                    <a:pt x="34842" y="936975"/>
                    <a:pt x="34271" y="937451"/>
                  </a:cubicBezTo>
                  <a:cubicBezTo>
                    <a:pt x="23984" y="945166"/>
                    <a:pt x="18745" y="958025"/>
                    <a:pt x="25698" y="970026"/>
                  </a:cubicBezTo>
                  <a:cubicBezTo>
                    <a:pt x="31794" y="980504"/>
                    <a:pt x="47701" y="985933"/>
                    <a:pt x="58274" y="978599"/>
                  </a:cubicBezTo>
                  <a:cubicBezTo>
                    <a:pt x="99898" y="949643"/>
                    <a:pt x="141617" y="920592"/>
                    <a:pt x="183241" y="891635"/>
                  </a:cubicBezTo>
                  <a:cubicBezTo>
                    <a:pt x="229057" y="859727"/>
                    <a:pt x="274967" y="827818"/>
                    <a:pt x="320783" y="795909"/>
                  </a:cubicBezTo>
                  <a:cubicBezTo>
                    <a:pt x="282016" y="825151"/>
                    <a:pt x="243345" y="854488"/>
                    <a:pt x="204578" y="883730"/>
                  </a:cubicBezTo>
                  <a:cubicBezTo>
                    <a:pt x="154476" y="921544"/>
                    <a:pt x="104375" y="959358"/>
                    <a:pt x="54368" y="997268"/>
                  </a:cubicBezTo>
                  <a:cubicBezTo>
                    <a:pt x="53702" y="997744"/>
                    <a:pt x="53035" y="998316"/>
                    <a:pt x="52368" y="998792"/>
                  </a:cubicBezTo>
                  <a:cubicBezTo>
                    <a:pt x="42081" y="1006507"/>
                    <a:pt x="36747" y="1019366"/>
                    <a:pt x="43796" y="1031367"/>
                  </a:cubicBezTo>
                  <a:cubicBezTo>
                    <a:pt x="49891" y="1041845"/>
                    <a:pt x="65798" y="1047274"/>
                    <a:pt x="76371" y="1039940"/>
                  </a:cubicBezTo>
                  <a:cubicBezTo>
                    <a:pt x="96659" y="1025843"/>
                    <a:pt x="116948" y="1011746"/>
                    <a:pt x="137236" y="997649"/>
                  </a:cubicBezTo>
                  <a:cubicBezTo>
                    <a:pt x="115900" y="1013460"/>
                    <a:pt x="94469" y="1029367"/>
                    <a:pt x="73133" y="1045274"/>
                  </a:cubicBezTo>
                  <a:cubicBezTo>
                    <a:pt x="72371" y="1045845"/>
                    <a:pt x="71704" y="1046321"/>
                    <a:pt x="70942" y="1046893"/>
                  </a:cubicBezTo>
                  <a:cubicBezTo>
                    <a:pt x="60655" y="1054513"/>
                    <a:pt x="55416" y="1067467"/>
                    <a:pt x="62370" y="1079469"/>
                  </a:cubicBezTo>
                  <a:cubicBezTo>
                    <a:pt x="68465" y="1089946"/>
                    <a:pt x="84372" y="1095375"/>
                    <a:pt x="94945" y="1088041"/>
                  </a:cubicBezTo>
                  <a:cubicBezTo>
                    <a:pt x="139236" y="1057180"/>
                    <a:pt x="183623" y="1026319"/>
                    <a:pt x="227914" y="995458"/>
                  </a:cubicBezTo>
                  <a:cubicBezTo>
                    <a:pt x="233915" y="991267"/>
                    <a:pt x="239915" y="987076"/>
                    <a:pt x="245916" y="982885"/>
                  </a:cubicBezTo>
                  <a:cubicBezTo>
                    <a:pt x="213150" y="1007364"/>
                    <a:pt x="180384" y="1031748"/>
                    <a:pt x="147618" y="1056227"/>
                  </a:cubicBezTo>
                  <a:cubicBezTo>
                    <a:pt x="130568" y="1068896"/>
                    <a:pt x="113519" y="1081564"/>
                    <a:pt x="96469" y="1094327"/>
                  </a:cubicBezTo>
                  <a:cubicBezTo>
                    <a:pt x="95707" y="1094899"/>
                    <a:pt x="95040" y="1095375"/>
                    <a:pt x="94278" y="1095947"/>
                  </a:cubicBezTo>
                  <a:cubicBezTo>
                    <a:pt x="83991" y="1103662"/>
                    <a:pt x="78753" y="1116521"/>
                    <a:pt x="85706" y="1128522"/>
                  </a:cubicBezTo>
                  <a:cubicBezTo>
                    <a:pt x="91802" y="1139000"/>
                    <a:pt x="107708" y="1144429"/>
                    <a:pt x="118281" y="1137095"/>
                  </a:cubicBezTo>
                  <a:cubicBezTo>
                    <a:pt x="130473" y="1128618"/>
                    <a:pt x="142570" y="1120235"/>
                    <a:pt x="154762" y="1111758"/>
                  </a:cubicBezTo>
                  <a:cubicBezTo>
                    <a:pt x="187623" y="1088898"/>
                    <a:pt x="220484" y="1066038"/>
                    <a:pt x="253250" y="1043273"/>
                  </a:cubicBezTo>
                  <a:cubicBezTo>
                    <a:pt x="274015" y="1028795"/>
                    <a:pt x="294875" y="1014318"/>
                    <a:pt x="315639" y="999839"/>
                  </a:cubicBezTo>
                  <a:cubicBezTo>
                    <a:pt x="305638" y="1007364"/>
                    <a:pt x="295541" y="1014794"/>
                    <a:pt x="285540" y="1022318"/>
                  </a:cubicBezTo>
                  <a:cubicBezTo>
                    <a:pt x="249059" y="1049560"/>
                    <a:pt x="212674" y="1076706"/>
                    <a:pt x="176193" y="1103948"/>
                  </a:cubicBezTo>
                  <a:cubicBezTo>
                    <a:pt x="163334" y="1113568"/>
                    <a:pt x="150476" y="1123093"/>
                    <a:pt x="137617" y="1132713"/>
                  </a:cubicBezTo>
                  <a:cubicBezTo>
                    <a:pt x="137141" y="1132999"/>
                    <a:pt x="136760" y="1133380"/>
                    <a:pt x="136283" y="1133666"/>
                  </a:cubicBezTo>
                  <a:cubicBezTo>
                    <a:pt x="132283" y="1136619"/>
                    <a:pt x="128282" y="1139571"/>
                    <a:pt x="124282" y="1142619"/>
                  </a:cubicBezTo>
                  <a:cubicBezTo>
                    <a:pt x="123520" y="1143191"/>
                    <a:pt x="122758" y="1143762"/>
                    <a:pt x="121996" y="1144334"/>
                  </a:cubicBezTo>
                  <a:cubicBezTo>
                    <a:pt x="111709" y="1152049"/>
                    <a:pt x="106470" y="1164908"/>
                    <a:pt x="113423" y="1176909"/>
                  </a:cubicBezTo>
                  <a:cubicBezTo>
                    <a:pt x="119520" y="1187292"/>
                    <a:pt x="135426" y="1192911"/>
                    <a:pt x="145999" y="1185482"/>
                  </a:cubicBezTo>
                  <a:cubicBezTo>
                    <a:pt x="158191" y="1176909"/>
                    <a:pt x="170383" y="1168337"/>
                    <a:pt x="182575" y="1159764"/>
                  </a:cubicBezTo>
                  <a:cubicBezTo>
                    <a:pt x="215722" y="1136428"/>
                    <a:pt x="248964" y="1112996"/>
                    <a:pt x="282111" y="1089660"/>
                  </a:cubicBezTo>
                  <a:cubicBezTo>
                    <a:pt x="284207" y="1088136"/>
                    <a:pt x="286397" y="1086708"/>
                    <a:pt x="288493" y="1085184"/>
                  </a:cubicBezTo>
                  <a:cubicBezTo>
                    <a:pt x="261156" y="1105758"/>
                    <a:pt x="233820" y="1126331"/>
                    <a:pt x="206483" y="1146810"/>
                  </a:cubicBezTo>
                  <a:cubicBezTo>
                    <a:pt x="189052" y="1159955"/>
                    <a:pt x="171621" y="1173004"/>
                    <a:pt x="154190" y="1186148"/>
                  </a:cubicBezTo>
                  <a:cubicBezTo>
                    <a:pt x="153428" y="1186720"/>
                    <a:pt x="152666" y="1187292"/>
                    <a:pt x="151904" y="1187863"/>
                  </a:cubicBezTo>
                  <a:cubicBezTo>
                    <a:pt x="141617" y="1195578"/>
                    <a:pt x="136379" y="1208437"/>
                    <a:pt x="143332" y="1220438"/>
                  </a:cubicBezTo>
                  <a:cubicBezTo>
                    <a:pt x="149333" y="1230726"/>
                    <a:pt x="165049" y="1236250"/>
                    <a:pt x="175622" y="1229106"/>
                  </a:cubicBezTo>
                  <a:cubicBezTo>
                    <a:pt x="168954" y="1236726"/>
                    <a:pt x="166478" y="1247109"/>
                    <a:pt x="172193" y="1256824"/>
                  </a:cubicBezTo>
                  <a:cubicBezTo>
                    <a:pt x="178289" y="1267302"/>
                    <a:pt x="194100" y="1272731"/>
                    <a:pt x="204768" y="1265396"/>
                  </a:cubicBezTo>
                  <a:cubicBezTo>
                    <a:pt x="213817" y="1259205"/>
                    <a:pt x="222866" y="1252919"/>
                    <a:pt x="231914" y="1246727"/>
                  </a:cubicBezTo>
                  <a:cubicBezTo>
                    <a:pt x="221246" y="1254538"/>
                    <a:pt x="210483" y="1262348"/>
                    <a:pt x="199910" y="1270159"/>
                  </a:cubicBezTo>
                  <a:cubicBezTo>
                    <a:pt x="199148" y="1270730"/>
                    <a:pt x="198291" y="1271302"/>
                    <a:pt x="197529" y="1271873"/>
                  </a:cubicBezTo>
                  <a:cubicBezTo>
                    <a:pt x="187147" y="1279494"/>
                    <a:pt x="182003" y="1292543"/>
                    <a:pt x="188957" y="1304449"/>
                  </a:cubicBezTo>
                  <a:cubicBezTo>
                    <a:pt x="195053" y="1314927"/>
                    <a:pt x="210864" y="1320356"/>
                    <a:pt x="221532" y="1313021"/>
                  </a:cubicBezTo>
                  <a:cubicBezTo>
                    <a:pt x="226104" y="1309878"/>
                    <a:pt x="230676" y="1306735"/>
                    <a:pt x="235153" y="1303592"/>
                  </a:cubicBezTo>
                  <a:cubicBezTo>
                    <a:pt x="232676" y="1309878"/>
                    <a:pt x="232581" y="1316927"/>
                    <a:pt x="236582" y="1323594"/>
                  </a:cubicBezTo>
                  <a:cubicBezTo>
                    <a:pt x="242773" y="1334072"/>
                    <a:pt x="258489" y="1339406"/>
                    <a:pt x="269157" y="1332167"/>
                  </a:cubicBezTo>
                  <a:cubicBezTo>
                    <a:pt x="281635" y="1323594"/>
                    <a:pt x="294208" y="1315117"/>
                    <a:pt x="306686" y="1306544"/>
                  </a:cubicBezTo>
                  <a:cubicBezTo>
                    <a:pt x="332403" y="1289019"/>
                    <a:pt x="358216" y="1271493"/>
                    <a:pt x="383933" y="1253871"/>
                  </a:cubicBezTo>
                  <a:cubicBezTo>
                    <a:pt x="369646" y="1264253"/>
                    <a:pt x="355358" y="1274636"/>
                    <a:pt x="341071" y="1285018"/>
                  </a:cubicBezTo>
                  <a:cubicBezTo>
                    <a:pt x="323354" y="1297877"/>
                    <a:pt x="305543" y="1310640"/>
                    <a:pt x="287921" y="1323689"/>
                  </a:cubicBezTo>
                  <a:cubicBezTo>
                    <a:pt x="287159" y="1324261"/>
                    <a:pt x="286397" y="1324833"/>
                    <a:pt x="285635" y="1325404"/>
                  </a:cubicBezTo>
                  <a:cubicBezTo>
                    <a:pt x="275253" y="1332929"/>
                    <a:pt x="270110" y="1346073"/>
                    <a:pt x="277063" y="1357979"/>
                  </a:cubicBezTo>
                  <a:cubicBezTo>
                    <a:pt x="283254" y="1368552"/>
                    <a:pt x="298970" y="1373791"/>
                    <a:pt x="309638" y="1366552"/>
                  </a:cubicBezTo>
                  <a:cubicBezTo>
                    <a:pt x="314115" y="1363504"/>
                    <a:pt x="318592" y="1360456"/>
                    <a:pt x="323069" y="1357408"/>
                  </a:cubicBezTo>
                  <a:cubicBezTo>
                    <a:pt x="314496" y="1365123"/>
                    <a:pt x="310877" y="1376934"/>
                    <a:pt x="317163" y="1387793"/>
                  </a:cubicBezTo>
                  <a:cubicBezTo>
                    <a:pt x="323354" y="1398366"/>
                    <a:pt x="339071" y="1403604"/>
                    <a:pt x="349739" y="1396365"/>
                  </a:cubicBezTo>
                  <a:cubicBezTo>
                    <a:pt x="361931" y="1388078"/>
                    <a:pt x="374218" y="1379887"/>
                    <a:pt x="386410" y="1371600"/>
                  </a:cubicBezTo>
                  <a:cubicBezTo>
                    <a:pt x="419843" y="1348931"/>
                    <a:pt x="453371" y="1326356"/>
                    <a:pt x="486803" y="1303687"/>
                  </a:cubicBezTo>
                  <a:cubicBezTo>
                    <a:pt x="536048" y="1270350"/>
                    <a:pt x="585387" y="1237107"/>
                    <a:pt x="634631" y="1203770"/>
                  </a:cubicBezTo>
                  <a:cubicBezTo>
                    <a:pt x="661682" y="1185482"/>
                    <a:pt x="688829" y="1167098"/>
                    <a:pt x="715975" y="1148810"/>
                  </a:cubicBezTo>
                  <a:cubicBezTo>
                    <a:pt x="709688" y="1153478"/>
                    <a:pt x="703402" y="1158050"/>
                    <a:pt x="697020" y="1162717"/>
                  </a:cubicBezTo>
                  <a:cubicBezTo>
                    <a:pt x="646823" y="1199579"/>
                    <a:pt x="596627" y="1236441"/>
                    <a:pt x="546335" y="1273302"/>
                  </a:cubicBezTo>
                  <a:cubicBezTo>
                    <a:pt x="510235" y="1299782"/>
                    <a:pt x="474135" y="1326356"/>
                    <a:pt x="438035" y="1352836"/>
                  </a:cubicBezTo>
                  <a:cubicBezTo>
                    <a:pt x="420890" y="1365409"/>
                    <a:pt x="403745" y="1377887"/>
                    <a:pt x="386696" y="1390555"/>
                  </a:cubicBezTo>
                  <a:cubicBezTo>
                    <a:pt x="385934" y="1391127"/>
                    <a:pt x="385267" y="1391603"/>
                    <a:pt x="384505" y="1392174"/>
                  </a:cubicBezTo>
                  <a:cubicBezTo>
                    <a:pt x="374123" y="1399794"/>
                    <a:pt x="368979" y="1412844"/>
                    <a:pt x="375932" y="1424750"/>
                  </a:cubicBezTo>
                  <a:cubicBezTo>
                    <a:pt x="382124" y="1435322"/>
                    <a:pt x="397840" y="1440561"/>
                    <a:pt x="408508" y="1433322"/>
                  </a:cubicBezTo>
                  <a:cubicBezTo>
                    <a:pt x="437464" y="1413605"/>
                    <a:pt x="466325" y="1393984"/>
                    <a:pt x="495281" y="1374267"/>
                  </a:cubicBezTo>
                  <a:cubicBezTo>
                    <a:pt x="475754" y="1388460"/>
                    <a:pt x="456133" y="1402652"/>
                    <a:pt x="436702" y="1417035"/>
                  </a:cubicBezTo>
                  <a:cubicBezTo>
                    <a:pt x="435940" y="1417606"/>
                    <a:pt x="435273" y="1418082"/>
                    <a:pt x="434511" y="1418654"/>
                  </a:cubicBezTo>
                  <a:cubicBezTo>
                    <a:pt x="424129" y="1426178"/>
                    <a:pt x="418985" y="1439323"/>
                    <a:pt x="425939" y="1451229"/>
                  </a:cubicBezTo>
                  <a:cubicBezTo>
                    <a:pt x="432130" y="1461707"/>
                    <a:pt x="447846" y="1467041"/>
                    <a:pt x="458514" y="1459802"/>
                  </a:cubicBezTo>
                  <a:cubicBezTo>
                    <a:pt x="461848" y="1457516"/>
                    <a:pt x="465182" y="1455230"/>
                    <a:pt x="468515" y="1452944"/>
                  </a:cubicBezTo>
                  <a:cubicBezTo>
                    <a:pt x="466610" y="1458754"/>
                    <a:pt x="466991" y="1465231"/>
                    <a:pt x="470516" y="1471327"/>
                  </a:cubicBezTo>
                  <a:cubicBezTo>
                    <a:pt x="476707" y="1481900"/>
                    <a:pt x="492423" y="1487043"/>
                    <a:pt x="503091" y="1479900"/>
                  </a:cubicBezTo>
                  <a:cubicBezTo>
                    <a:pt x="509949" y="1475327"/>
                    <a:pt x="516712" y="1470755"/>
                    <a:pt x="523570" y="1466088"/>
                  </a:cubicBezTo>
                  <a:cubicBezTo>
                    <a:pt x="518617" y="1473422"/>
                    <a:pt x="517379" y="1482567"/>
                    <a:pt x="522332" y="1491139"/>
                  </a:cubicBezTo>
                  <a:cubicBezTo>
                    <a:pt x="528523" y="1501807"/>
                    <a:pt x="544144" y="1506855"/>
                    <a:pt x="554907" y="1499711"/>
                  </a:cubicBezTo>
                  <a:cubicBezTo>
                    <a:pt x="563004" y="1494282"/>
                    <a:pt x="571100" y="1488948"/>
                    <a:pt x="579291" y="1483519"/>
                  </a:cubicBezTo>
                  <a:cubicBezTo>
                    <a:pt x="574338" y="1490853"/>
                    <a:pt x="573100" y="1500093"/>
                    <a:pt x="578053" y="1508570"/>
                  </a:cubicBezTo>
                  <a:cubicBezTo>
                    <a:pt x="584244" y="1519143"/>
                    <a:pt x="599865" y="1524286"/>
                    <a:pt x="610629" y="1517142"/>
                  </a:cubicBezTo>
                  <a:cubicBezTo>
                    <a:pt x="615962" y="1513618"/>
                    <a:pt x="621296" y="1510094"/>
                    <a:pt x="626535" y="1506569"/>
                  </a:cubicBezTo>
                  <a:cubicBezTo>
                    <a:pt x="625773" y="1511427"/>
                    <a:pt x="626535" y="1516666"/>
                    <a:pt x="629393" y="1521524"/>
                  </a:cubicBezTo>
                  <a:cubicBezTo>
                    <a:pt x="635584" y="1532192"/>
                    <a:pt x="651205" y="1537240"/>
                    <a:pt x="661968" y="1530096"/>
                  </a:cubicBezTo>
                  <a:cubicBezTo>
                    <a:pt x="672350" y="1523238"/>
                    <a:pt x="682733" y="1516380"/>
                    <a:pt x="693115" y="1509522"/>
                  </a:cubicBezTo>
                  <a:cubicBezTo>
                    <a:pt x="688733" y="1516666"/>
                    <a:pt x="687686" y="1525429"/>
                    <a:pt x="692448" y="1533620"/>
                  </a:cubicBezTo>
                  <a:cubicBezTo>
                    <a:pt x="698735" y="1544384"/>
                    <a:pt x="714165" y="1549146"/>
                    <a:pt x="725024" y="1542193"/>
                  </a:cubicBezTo>
                  <a:cubicBezTo>
                    <a:pt x="761028" y="1518857"/>
                    <a:pt x="797033" y="1495520"/>
                    <a:pt x="833037" y="1472184"/>
                  </a:cubicBezTo>
                  <a:cubicBezTo>
                    <a:pt x="854278" y="1458468"/>
                    <a:pt x="875519" y="1444657"/>
                    <a:pt x="896664" y="1430941"/>
                  </a:cubicBezTo>
                  <a:cubicBezTo>
                    <a:pt x="857802" y="1458659"/>
                    <a:pt x="818654" y="1485995"/>
                    <a:pt x="779983" y="1514094"/>
                  </a:cubicBezTo>
                  <a:cubicBezTo>
                    <a:pt x="779412" y="1514475"/>
                    <a:pt x="778840" y="1514952"/>
                    <a:pt x="778173" y="1515333"/>
                  </a:cubicBezTo>
                  <a:cubicBezTo>
                    <a:pt x="767696" y="1522762"/>
                    <a:pt x="762743" y="1536097"/>
                    <a:pt x="769601" y="1547908"/>
                  </a:cubicBezTo>
                  <a:cubicBezTo>
                    <a:pt x="775887" y="1558671"/>
                    <a:pt x="791318" y="1563434"/>
                    <a:pt x="802176" y="1556480"/>
                  </a:cubicBezTo>
                  <a:cubicBezTo>
                    <a:pt x="835228" y="1535144"/>
                    <a:pt x="868184" y="1513713"/>
                    <a:pt x="901236" y="1492377"/>
                  </a:cubicBezTo>
                  <a:cubicBezTo>
                    <a:pt x="905999" y="1489329"/>
                    <a:pt x="910761" y="1486186"/>
                    <a:pt x="915524" y="1483138"/>
                  </a:cubicBezTo>
                  <a:cubicBezTo>
                    <a:pt x="901046" y="1493425"/>
                    <a:pt x="886472" y="1503807"/>
                    <a:pt x="872090" y="1514285"/>
                  </a:cubicBezTo>
                  <a:cubicBezTo>
                    <a:pt x="871613" y="1514666"/>
                    <a:pt x="871042" y="1515047"/>
                    <a:pt x="870471" y="1515428"/>
                  </a:cubicBezTo>
                  <a:cubicBezTo>
                    <a:pt x="859993" y="1522857"/>
                    <a:pt x="855040" y="1536192"/>
                    <a:pt x="861898" y="1548003"/>
                  </a:cubicBezTo>
                  <a:cubicBezTo>
                    <a:pt x="868184" y="1558767"/>
                    <a:pt x="883615" y="1563529"/>
                    <a:pt x="894473" y="1556576"/>
                  </a:cubicBezTo>
                  <a:cubicBezTo>
                    <a:pt x="924001" y="1537621"/>
                    <a:pt x="953529" y="1518666"/>
                    <a:pt x="982961" y="1499711"/>
                  </a:cubicBezTo>
                  <a:cubicBezTo>
                    <a:pt x="1015727" y="1478661"/>
                    <a:pt x="1048493" y="1457516"/>
                    <a:pt x="1081259" y="1436466"/>
                  </a:cubicBezTo>
                  <a:cubicBezTo>
                    <a:pt x="1077163" y="1439418"/>
                    <a:pt x="1073067" y="1442371"/>
                    <a:pt x="1068971" y="1445324"/>
                  </a:cubicBezTo>
                  <a:cubicBezTo>
                    <a:pt x="1037253" y="1468374"/>
                    <a:pt x="1005345" y="1491139"/>
                    <a:pt x="973912" y="1514380"/>
                  </a:cubicBezTo>
                  <a:cubicBezTo>
                    <a:pt x="973436" y="1514761"/>
                    <a:pt x="972959" y="1515047"/>
                    <a:pt x="972483" y="1515428"/>
                  </a:cubicBezTo>
                  <a:cubicBezTo>
                    <a:pt x="962101" y="1522952"/>
                    <a:pt x="956957" y="1536097"/>
                    <a:pt x="963911" y="1548003"/>
                  </a:cubicBezTo>
                  <a:cubicBezTo>
                    <a:pt x="970197" y="1558767"/>
                    <a:pt x="985628" y="1563529"/>
                    <a:pt x="996486" y="1556576"/>
                  </a:cubicBezTo>
                  <a:cubicBezTo>
                    <a:pt x="1021537" y="1540288"/>
                    <a:pt x="1046588" y="1524095"/>
                    <a:pt x="1071638" y="1507808"/>
                  </a:cubicBezTo>
                  <a:cubicBezTo>
                    <a:pt x="1071829" y="1507712"/>
                    <a:pt x="1072020" y="1507617"/>
                    <a:pt x="1072210" y="1507427"/>
                  </a:cubicBezTo>
                  <a:cubicBezTo>
                    <a:pt x="1067257" y="1514761"/>
                    <a:pt x="1066019" y="1523810"/>
                    <a:pt x="1070972" y="1532382"/>
                  </a:cubicBezTo>
                  <a:cubicBezTo>
                    <a:pt x="1077354" y="1543241"/>
                    <a:pt x="1092593" y="1547718"/>
                    <a:pt x="1103547" y="1540955"/>
                  </a:cubicBezTo>
                  <a:cubicBezTo>
                    <a:pt x="1137932" y="1519428"/>
                    <a:pt x="1172318" y="1497997"/>
                    <a:pt x="1206798" y="1476470"/>
                  </a:cubicBezTo>
                  <a:cubicBezTo>
                    <a:pt x="1202131" y="1483710"/>
                    <a:pt x="1200893" y="1492568"/>
                    <a:pt x="1205846" y="1501045"/>
                  </a:cubicBezTo>
                  <a:cubicBezTo>
                    <a:pt x="1212418" y="1512380"/>
                    <a:pt x="1227182" y="1515904"/>
                    <a:pt x="1238421" y="1509618"/>
                  </a:cubicBezTo>
                  <a:cubicBezTo>
                    <a:pt x="1336910" y="1454468"/>
                    <a:pt x="1435303" y="1399413"/>
                    <a:pt x="1533791" y="1344263"/>
                  </a:cubicBezTo>
                  <a:cubicBezTo>
                    <a:pt x="1547888" y="1336358"/>
                    <a:pt x="1561985" y="1328452"/>
                    <a:pt x="1576082" y="1320546"/>
                  </a:cubicBezTo>
                  <a:cubicBezTo>
                    <a:pt x="1602848" y="1305592"/>
                    <a:pt x="1578845" y="1264444"/>
                    <a:pt x="1552080" y="1279398"/>
                  </a:cubicBezTo>
                  <a:cubicBezTo>
                    <a:pt x="1549603" y="1280827"/>
                    <a:pt x="1547126" y="1282160"/>
                    <a:pt x="1544555" y="1283589"/>
                  </a:cubicBezTo>
                  <a:cubicBezTo>
                    <a:pt x="1578559" y="1258538"/>
                    <a:pt x="1612563" y="1233393"/>
                    <a:pt x="1646567" y="1208342"/>
                  </a:cubicBezTo>
                  <a:cubicBezTo>
                    <a:pt x="1665617" y="1194245"/>
                    <a:pt x="1684763" y="1180148"/>
                    <a:pt x="1703813" y="1166051"/>
                  </a:cubicBezTo>
                  <a:cubicBezTo>
                    <a:pt x="1714100" y="1158431"/>
                    <a:pt x="1719338" y="1145381"/>
                    <a:pt x="1712385" y="1133475"/>
                  </a:cubicBezTo>
                  <a:cubicBezTo>
                    <a:pt x="1706004" y="1122617"/>
                    <a:pt x="1690763" y="1118140"/>
                    <a:pt x="1679810" y="1124903"/>
                  </a:cubicBezTo>
                  <a:cubicBezTo>
                    <a:pt x="1663331" y="1135190"/>
                    <a:pt x="1646853" y="1145477"/>
                    <a:pt x="1630470" y="1155764"/>
                  </a:cubicBezTo>
                  <a:cubicBezTo>
                    <a:pt x="1645234" y="1145001"/>
                    <a:pt x="1659998" y="1134142"/>
                    <a:pt x="1674762" y="1123379"/>
                  </a:cubicBezTo>
                  <a:cubicBezTo>
                    <a:pt x="1701717" y="1103662"/>
                    <a:pt x="1728673" y="1084041"/>
                    <a:pt x="1755533" y="1064324"/>
                  </a:cubicBezTo>
                  <a:cubicBezTo>
                    <a:pt x="1765916" y="1056704"/>
                    <a:pt x="1771059" y="1043654"/>
                    <a:pt x="1764106" y="1031748"/>
                  </a:cubicBezTo>
                  <a:cubicBezTo>
                    <a:pt x="1757820" y="1020985"/>
                    <a:pt x="1742389" y="1016222"/>
                    <a:pt x="1731530" y="1023176"/>
                  </a:cubicBezTo>
                  <a:cubicBezTo>
                    <a:pt x="1729721" y="1024319"/>
                    <a:pt x="1727911" y="1025462"/>
                    <a:pt x="1726196" y="1026605"/>
                  </a:cubicBezTo>
                  <a:cubicBezTo>
                    <a:pt x="1744484" y="1013365"/>
                    <a:pt x="1762772" y="1000125"/>
                    <a:pt x="1780870" y="986790"/>
                  </a:cubicBezTo>
                  <a:cubicBezTo>
                    <a:pt x="1781346" y="986409"/>
                    <a:pt x="1781822" y="986123"/>
                    <a:pt x="1782299" y="985743"/>
                  </a:cubicBezTo>
                  <a:cubicBezTo>
                    <a:pt x="1792681" y="978218"/>
                    <a:pt x="1797824" y="965073"/>
                    <a:pt x="1790871" y="953167"/>
                  </a:cubicBezTo>
                  <a:cubicBezTo>
                    <a:pt x="1784585" y="942404"/>
                    <a:pt x="1769154" y="937641"/>
                    <a:pt x="1758296" y="944594"/>
                  </a:cubicBezTo>
                  <a:cubicBezTo>
                    <a:pt x="1737246" y="958120"/>
                    <a:pt x="1716290" y="971645"/>
                    <a:pt x="1695240" y="985171"/>
                  </a:cubicBezTo>
                  <a:cubicBezTo>
                    <a:pt x="1729149" y="961073"/>
                    <a:pt x="1763154" y="937165"/>
                    <a:pt x="1796777" y="912686"/>
                  </a:cubicBezTo>
                  <a:cubicBezTo>
                    <a:pt x="1797253" y="912305"/>
                    <a:pt x="1797824" y="911924"/>
                    <a:pt x="1798396" y="911543"/>
                  </a:cubicBezTo>
                  <a:cubicBezTo>
                    <a:pt x="1808873" y="904113"/>
                    <a:pt x="1813826" y="890778"/>
                    <a:pt x="1806968" y="878967"/>
                  </a:cubicBezTo>
                  <a:cubicBezTo>
                    <a:pt x="1800682" y="868204"/>
                    <a:pt x="1785251" y="863442"/>
                    <a:pt x="1774393" y="870395"/>
                  </a:cubicBezTo>
                  <a:cubicBezTo>
                    <a:pt x="1741341" y="891731"/>
                    <a:pt x="1708385" y="913162"/>
                    <a:pt x="1675333" y="934498"/>
                  </a:cubicBezTo>
                  <a:cubicBezTo>
                    <a:pt x="1674571" y="934974"/>
                    <a:pt x="1673904" y="935451"/>
                    <a:pt x="1673142" y="935927"/>
                  </a:cubicBezTo>
                  <a:cubicBezTo>
                    <a:pt x="1676666" y="933450"/>
                    <a:pt x="1680096" y="930974"/>
                    <a:pt x="1683620" y="928497"/>
                  </a:cubicBezTo>
                  <a:cubicBezTo>
                    <a:pt x="1724672" y="899827"/>
                    <a:pt x="1765630" y="871252"/>
                    <a:pt x="1806016" y="84191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49">
              <a:extLst>
                <a:ext uri="{FF2B5EF4-FFF2-40B4-BE49-F238E27FC236}">
                  <a16:creationId xmlns:a16="http://schemas.microsoft.com/office/drawing/2014/main" id="{67039FDF-927F-CC0F-8AD5-1BF04A10B2DB}"/>
                </a:ext>
              </a:extLst>
            </p:cNvPr>
            <p:cNvSpPr/>
            <p:nvPr/>
          </p:nvSpPr>
          <p:spPr>
            <a:xfrm>
              <a:off x="2986077" y="3396068"/>
              <a:ext cx="1783560" cy="1527991"/>
            </a:xfrm>
            <a:custGeom>
              <a:avLst/>
              <a:gdLst>
                <a:gd name="connsiteX0" fmla="*/ 1771559 w 1783560"/>
                <a:gd name="connsiteY0" fmla="*/ 764121 h 1527991"/>
                <a:gd name="connsiteX1" fmla="*/ 1615540 w 1783560"/>
                <a:gd name="connsiteY1" fmla="*/ 1203509 h 1527991"/>
                <a:gd name="connsiteX2" fmla="*/ 1196344 w 1783560"/>
                <a:gd name="connsiteY2" fmla="*/ 1471924 h 1527991"/>
                <a:gd name="connsiteX3" fmla="*/ 616367 w 1783560"/>
                <a:gd name="connsiteY3" fmla="*/ 1485354 h 1527991"/>
                <a:gd name="connsiteX4" fmla="*/ 190123 w 1783560"/>
                <a:gd name="connsiteY4" fmla="*/ 1239323 h 1527991"/>
                <a:gd name="connsiteX5" fmla="*/ 14006 w 1783560"/>
                <a:gd name="connsiteY5" fmla="*/ 821176 h 1527991"/>
                <a:gd name="connsiteX6" fmla="*/ 128211 w 1783560"/>
                <a:gd name="connsiteY6" fmla="*/ 375025 h 1527991"/>
                <a:gd name="connsiteX7" fmla="*/ 508354 w 1783560"/>
                <a:gd name="connsiteY7" fmla="*/ 81178 h 1527991"/>
                <a:gd name="connsiteX8" fmla="*/ 1083568 w 1783560"/>
                <a:gd name="connsiteY8" fmla="*/ 26600 h 1527991"/>
                <a:gd name="connsiteX9" fmla="*/ 1544959 w 1783560"/>
                <a:gd name="connsiteY9" fmla="*/ 242532 h 1527991"/>
                <a:gd name="connsiteX10" fmla="*/ 1762415 w 1783560"/>
                <a:gd name="connsiteY10" fmla="*/ 648106 h 1527991"/>
                <a:gd name="connsiteX11" fmla="*/ 1771559 w 1783560"/>
                <a:gd name="connsiteY11" fmla="*/ 764121 h 1527991"/>
                <a:gd name="connsiteX12" fmla="*/ 1783465 w 1783560"/>
                <a:gd name="connsiteY12" fmla="*/ 764121 h 1527991"/>
                <a:gd name="connsiteX13" fmla="*/ 1631923 w 1783560"/>
                <a:gd name="connsiteY13" fmla="*/ 320161 h 1527991"/>
                <a:gd name="connsiteX14" fmla="*/ 1217299 w 1783560"/>
                <a:gd name="connsiteY14" fmla="*/ 45174 h 1527991"/>
                <a:gd name="connsiteX15" fmla="*/ 630083 w 1783560"/>
                <a:gd name="connsiteY15" fmla="*/ 31648 h 1527991"/>
                <a:gd name="connsiteX16" fmla="*/ 188028 w 1783560"/>
                <a:gd name="connsiteY16" fmla="*/ 280060 h 1527991"/>
                <a:gd name="connsiteX17" fmla="*/ 2386 w 1783560"/>
                <a:gd name="connsiteY17" fmla="*/ 704971 h 1527991"/>
                <a:gd name="connsiteX18" fmla="*/ 113161 w 1783560"/>
                <a:gd name="connsiteY18" fmla="*/ 1157408 h 1527991"/>
                <a:gd name="connsiteX19" fmla="*/ 487494 w 1783560"/>
                <a:gd name="connsiteY19" fmla="*/ 1457351 h 1527991"/>
                <a:gd name="connsiteX20" fmla="*/ 1065661 w 1783560"/>
                <a:gd name="connsiteY20" fmla="*/ 1513262 h 1527991"/>
                <a:gd name="connsiteX21" fmla="*/ 1544769 w 1783560"/>
                <a:gd name="connsiteY21" fmla="*/ 1295235 h 1527991"/>
                <a:gd name="connsiteX22" fmla="*/ 1774036 w 1783560"/>
                <a:gd name="connsiteY22" fmla="*/ 881374 h 1527991"/>
                <a:gd name="connsiteX23" fmla="*/ 1783561 w 1783560"/>
                <a:gd name="connsiteY23" fmla="*/ 764121 h 1527991"/>
                <a:gd name="connsiteX24" fmla="*/ 1771559 w 1783560"/>
                <a:gd name="connsiteY24" fmla="*/ 764121 h 152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3560" h="1527991">
                  <a:moveTo>
                    <a:pt x="1771559" y="764121"/>
                  </a:moveTo>
                  <a:cubicBezTo>
                    <a:pt x="1771273" y="923951"/>
                    <a:pt x="1716600" y="1079589"/>
                    <a:pt x="1615540" y="1203509"/>
                  </a:cubicBezTo>
                  <a:cubicBezTo>
                    <a:pt x="1508479" y="1334954"/>
                    <a:pt x="1358079" y="1424680"/>
                    <a:pt x="1196344" y="1471924"/>
                  </a:cubicBezTo>
                  <a:cubicBezTo>
                    <a:pt x="1010226" y="1526311"/>
                    <a:pt x="804772" y="1530788"/>
                    <a:pt x="616367" y="1485354"/>
                  </a:cubicBezTo>
                  <a:cubicBezTo>
                    <a:pt x="454252" y="1446206"/>
                    <a:pt x="301661" y="1364768"/>
                    <a:pt x="190123" y="1239323"/>
                  </a:cubicBezTo>
                  <a:cubicBezTo>
                    <a:pt x="87158" y="1123594"/>
                    <a:pt x="25531" y="975481"/>
                    <a:pt x="14006" y="821176"/>
                  </a:cubicBezTo>
                  <a:cubicBezTo>
                    <a:pt x="2195" y="664204"/>
                    <a:pt x="40771" y="506279"/>
                    <a:pt x="128211" y="375025"/>
                  </a:cubicBezTo>
                  <a:cubicBezTo>
                    <a:pt x="218984" y="238722"/>
                    <a:pt x="356239" y="139186"/>
                    <a:pt x="508354" y="81178"/>
                  </a:cubicBezTo>
                  <a:cubicBezTo>
                    <a:pt x="689138" y="12313"/>
                    <a:pt x="893068" y="-3975"/>
                    <a:pt x="1083568" y="26600"/>
                  </a:cubicBezTo>
                  <a:cubicBezTo>
                    <a:pt x="1253685" y="53937"/>
                    <a:pt x="1418277" y="124136"/>
                    <a:pt x="1544959" y="242532"/>
                  </a:cubicBezTo>
                  <a:cubicBezTo>
                    <a:pt x="1659831" y="349879"/>
                    <a:pt x="1737364" y="492754"/>
                    <a:pt x="1762415" y="648106"/>
                  </a:cubicBezTo>
                  <a:cubicBezTo>
                    <a:pt x="1768606" y="686588"/>
                    <a:pt x="1771559" y="725354"/>
                    <a:pt x="1771559" y="764121"/>
                  </a:cubicBezTo>
                  <a:cubicBezTo>
                    <a:pt x="1771559" y="771741"/>
                    <a:pt x="1783465" y="771836"/>
                    <a:pt x="1783465" y="764121"/>
                  </a:cubicBezTo>
                  <a:cubicBezTo>
                    <a:pt x="1783180" y="603720"/>
                    <a:pt x="1730602" y="446843"/>
                    <a:pt x="1631923" y="320161"/>
                  </a:cubicBezTo>
                  <a:cubicBezTo>
                    <a:pt x="1527719" y="186334"/>
                    <a:pt x="1378748" y="93656"/>
                    <a:pt x="1217299" y="45174"/>
                  </a:cubicBezTo>
                  <a:cubicBezTo>
                    <a:pt x="1028990" y="-11405"/>
                    <a:pt x="820964" y="-13595"/>
                    <a:pt x="630083" y="31648"/>
                  </a:cubicBezTo>
                  <a:cubicBezTo>
                    <a:pt x="463300" y="71177"/>
                    <a:pt x="304804" y="153092"/>
                    <a:pt x="188028" y="280060"/>
                  </a:cubicBezTo>
                  <a:cubicBezTo>
                    <a:pt x="80586" y="396837"/>
                    <a:pt x="15054" y="546760"/>
                    <a:pt x="2386" y="704971"/>
                  </a:cubicBezTo>
                  <a:cubicBezTo>
                    <a:pt x="-10283" y="862800"/>
                    <a:pt x="27627" y="1023868"/>
                    <a:pt x="113161" y="1157408"/>
                  </a:cubicBezTo>
                  <a:cubicBezTo>
                    <a:pt x="201553" y="1295426"/>
                    <a:pt x="335856" y="1397438"/>
                    <a:pt x="487494" y="1457351"/>
                  </a:cubicBezTo>
                  <a:cubicBezTo>
                    <a:pt x="669040" y="1528978"/>
                    <a:pt x="873733" y="1543171"/>
                    <a:pt x="1065661" y="1513262"/>
                  </a:cubicBezTo>
                  <a:cubicBezTo>
                    <a:pt x="1241207" y="1485926"/>
                    <a:pt x="1411990" y="1414964"/>
                    <a:pt x="1544769" y="1295235"/>
                  </a:cubicBezTo>
                  <a:cubicBezTo>
                    <a:pt x="1664689" y="1187031"/>
                    <a:pt x="1747842" y="1041203"/>
                    <a:pt x="1774036" y="881374"/>
                  </a:cubicBezTo>
                  <a:cubicBezTo>
                    <a:pt x="1780418" y="842607"/>
                    <a:pt x="1783465" y="803459"/>
                    <a:pt x="1783561" y="764121"/>
                  </a:cubicBezTo>
                  <a:cubicBezTo>
                    <a:pt x="1783561" y="756406"/>
                    <a:pt x="1771654" y="756406"/>
                    <a:pt x="1771559" y="76412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11">
            <a:extLst>
              <a:ext uri="{FF2B5EF4-FFF2-40B4-BE49-F238E27FC236}">
                <a16:creationId xmlns:a16="http://schemas.microsoft.com/office/drawing/2014/main" id="{AC807236-E3D8-07A9-20ED-A3D4FABA3F8E}"/>
              </a:ext>
            </a:extLst>
          </p:cNvPr>
          <p:cNvGrpSpPr/>
          <p:nvPr/>
        </p:nvGrpSpPr>
        <p:grpSpPr>
          <a:xfrm>
            <a:off x="5322438" y="3584711"/>
            <a:ext cx="2076250" cy="1512845"/>
            <a:chOff x="5446340" y="1582762"/>
            <a:chExt cx="2132240" cy="1553642"/>
          </a:xfrm>
        </p:grpSpPr>
        <p:sp>
          <p:nvSpPr>
            <p:cNvPr id="17" name="Freeform: Shape 112">
              <a:extLst>
                <a:ext uri="{FF2B5EF4-FFF2-40B4-BE49-F238E27FC236}">
                  <a16:creationId xmlns:a16="http://schemas.microsoft.com/office/drawing/2014/main" id="{E2A75C0C-02D4-6369-056D-B163B75A91F3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3">
              <a:extLst>
                <a:ext uri="{FF2B5EF4-FFF2-40B4-BE49-F238E27FC236}">
                  <a16:creationId xmlns:a16="http://schemas.microsoft.com/office/drawing/2014/main" id="{C40C7786-E6A5-FEB7-161E-7FF7399D6EAB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oup 114">
            <a:extLst>
              <a:ext uri="{FF2B5EF4-FFF2-40B4-BE49-F238E27FC236}">
                <a16:creationId xmlns:a16="http://schemas.microsoft.com/office/drawing/2014/main" id="{B30F6A4D-F411-FE31-C3C6-BB1AD1CACF02}"/>
              </a:ext>
            </a:extLst>
          </p:cNvPr>
          <p:cNvGrpSpPr/>
          <p:nvPr/>
        </p:nvGrpSpPr>
        <p:grpSpPr>
          <a:xfrm>
            <a:off x="5322438" y="5181474"/>
            <a:ext cx="2076250" cy="1512845"/>
            <a:chOff x="5446340" y="1582762"/>
            <a:chExt cx="2132240" cy="1553642"/>
          </a:xfrm>
        </p:grpSpPr>
        <p:sp>
          <p:nvSpPr>
            <p:cNvPr id="20" name="Freeform: Shape 115">
              <a:extLst>
                <a:ext uri="{FF2B5EF4-FFF2-40B4-BE49-F238E27FC236}">
                  <a16:creationId xmlns:a16="http://schemas.microsoft.com/office/drawing/2014/main" id="{809249BA-F93D-DFE1-432A-6D2E35784D17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16">
              <a:extLst>
                <a:ext uri="{FF2B5EF4-FFF2-40B4-BE49-F238E27FC236}">
                  <a16:creationId xmlns:a16="http://schemas.microsoft.com/office/drawing/2014/main" id="{33280577-AE08-4050-4379-FF2AC7341FA1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120">
            <a:extLst>
              <a:ext uri="{FF2B5EF4-FFF2-40B4-BE49-F238E27FC236}">
                <a16:creationId xmlns:a16="http://schemas.microsoft.com/office/drawing/2014/main" id="{7D7725BA-59F9-8069-C80C-584A1FA535CD}"/>
              </a:ext>
            </a:extLst>
          </p:cNvPr>
          <p:cNvGrpSpPr/>
          <p:nvPr/>
        </p:nvGrpSpPr>
        <p:grpSpPr>
          <a:xfrm>
            <a:off x="8218914" y="4006947"/>
            <a:ext cx="1544448" cy="692088"/>
            <a:chOff x="8110636" y="2399885"/>
            <a:chExt cx="1544448" cy="692088"/>
          </a:xfrm>
        </p:grpSpPr>
        <p:sp>
          <p:nvSpPr>
            <p:cNvPr id="23" name="Freeform: Shape 121">
              <a:extLst>
                <a:ext uri="{FF2B5EF4-FFF2-40B4-BE49-F238E27FC236}">
                  <a16:creationId xmlns:a16="http://schemas.microsoft.com/office/drawing/2014/main" id="{AA08F346-7494-6EEC-11CE-6058B5E4EFBB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122">
              <a:extLst>
                <a:ext uri="{FF2B5EF4-FFF2-40B4-BE49-F238E27FC236}">
                  <a16:creationId xmlns:a16="http://schemas.microsoft.com/office/drawing/2014/main" id="{1B16797B-9954-9853-4953-293867B23B9B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148">
            <a:extLst>
              <a:ext uri="{FF2B5EF4-FFF2-40B4-BE49-F238E27FC236}">
                <a16:creationId xmlns:a16="http://schemas.microsoft.com/office/drawing/2014/main" id="{4C7A4F17-C9F1-84A9-FC8B-D6E2B733BB70}"/>
              </a:ext>
            </a:extLst>
          </p:cNvPr>
          <p:cNvSpPr txBox="1"/>
          <p:nvPr/>
        </p:nvSpPr>
        <p:spPr>
          <a:xfrm>
            <a:off x="5686022" y="2400720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risques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liées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aux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activités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de cultures</a:t>
            </a:r>
          </a:p>
        </p:txBody>
      </p:sp>
      <p:sp>
        <p:nvSpPr>
          <p:cNvPr id="26" name="TextBox 149">
            <a:extLst>
              <a:ext uri="{FF2B5EF4-FFF2-40B4-BE49-F238E27FC236}">
                <a16:creationId xmlns:a16="http://schemas.microsoft.com/office/drawing/2014/main" id="{5D3BC3F7-69D5-6098-815D-0DA5B2D38B04}"/>
              </a:ext>
            </a:extLst>
          </p:cNvPr>
          <p:cNvSpPr txBox="1"/>
          <p:nvPr/>
        </p:nvSpPr>
        <p:spPr>
          <a:xfrm>
            <a:off x="5686022" y="4022130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possibilités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au champs</a:t>
            </a:r>
          </a:p>
        </p:txBody>
      </p:sp>
      <p:sp>
        <p:nvSpPr>
          <p:cNvPr id="27" name="TextBox 150">
            <a:extLst>
              <a:ext uri="{FF2B5EF4-FFF2-40B4-BE49-F238E27FC236}">
                <a16:creationId xmlns:a16="http://schemas.microsoft.com/office/drawing/2014/main" id="{43C25C68-0802-DCDB-64D4-988B54A6EB72}"/>
              </a:ext>
            </a:extLst>
          </p:cNvPr>
          <p:cNvSpPr txBox="1"/>
          <p:nvPr/>
        </p:nvSpPr>
        <p:spPr>
          <a:xfrm>
            <a:off x="5686022" y="5568126"/>
            <a:ext cx="1349082" cy="687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Remise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en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question sur les actions que je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peux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faire pour limiter les impacts </a:t>
            </a:r>
          </a:p>
        </p:txBody>
      </p:sp>
      <p:grpSp>
        <p:nvGrpSpPr>
          <p:cNvPr id="28" name="Group 91">
            <a:extLst>
              <a:ext uri="{FF2B5EF4-FFF2-40B4-BE49-F238E27FC236}">
                <a16:creationId xmlns:a16="http://schemas.microsoft.com/office/drawing/2014/main" id="{BF7F7E00-5F47-CF3A-8B36-1F4838F68818}"/>
              </a:ext>
            </a:extLst>
          </p:cNvPr>
          <p:cNvGrpSpPr/>
          <p:nvPr/>
        </p:nvGrpSpPr>
        <p:grpSpPr>
          <a:xfrm>
            <a:off x="8218914" y="2024963"/>
            <a:ext cx="1544448" cy="692088"/>
            <a:chOff x="8110636" y="1582762"/>
            <a:chExt cx="1544448" cy="692088"/>
          </a:xfrm>
        </p:grpSpPr>
        <p:sp>
          <p:nvSpPr>
            <p:cNvPr id="29" name="Freeform: Shape 43">
              <a:extLst>
                <a:ext uri="{FF2B5EF4-FFF2-40B4-BE49-F238E27FC236}">
                  <a16:creationId xmlns:a16="http://schemas.microsoft.com/office/drawing/2014/main" id="{AA0AABB1-39AC-9B41-CDBE-08A55BE3F734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51">
              <a:extLst>
                <a:ext uri="{FF2B5EF4-FFF2-40B4-BE49-F238E27FC236}">
                  <a16:creationId xmlns:a16="http://schemas.microsoft.com/office/drawing/2014/main" id="{F374CCB3-881D-B83F-5255-CD0450C63F3E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90">
            <a:extLst>
              <a:ext uri="{FF2B5EF4-FFF2-40B4-BE49-F238E27FC236}">
                <a16:creationId xmlns:a16="http://schemas.microsoft.com/office/drawing/2014/main" id="{4008F8FF-CE29-D0C6-F5BA-CC11F0C89AEC}"/>
              </a:ext>
            </a:extLst>
          </p:cNvPr>
          <p:cNvGrpSpPr/>
          <p:nvPr/>
        </p:nvGrpSpPr>
        <p:grpSpPr>
          <a:xfrm>
            <a:off x="8218914" y="2771690"/>
            <a:ext cx="1544448" cy="692088"/>
            <a:chOff x="8110636" y="2399885"/>
            <a:chExt cx="1544448" cy="692088"/>
          </a:xfrm>
        </p:grpSpPr>
        <p:sp>
          <p:nvSpPr>
            <p:cNvPr id="32" name="Freeform: Shape 75">
              <a:extLst>
                <a:ext uri="{FF2B5EF4-FFF2-40B4-BE49-F238E27FC236}">
                  <a16:creationId xmlns:a16="http://schemas.microsoft.com/office/drawing/2014/main" id="{D52CB180-7B29-B639-D51E-68563D060AE7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76">
              <a:extLst>
                <a:ext uri="{FF2B5EF4-FFF2-40B4-BE49-F238E27FC236}">
                  <a16:creationId xmlns:a16="http://schemas.microsoft.com/office/drawing/2014/main" id="{D6622267-F758-8D37-282C-9969D18D464A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TextBox 151">
            <a:extLst>
              <a:ext uri="{FF2B5EF4-FFF2-40B4-BE49-F238E27FC236}">
                <a16:creationId xmlns:a16="http://schemas.microsoft.com/office/drawing/2014/main" id="{A036E229-1664-3AF3-F920-5F4B2096E162}"/>
              </a:ext>
            </a:extLst>
          </p:cNvPr>
          <p:cNvSpPr txBox="1"/>
          <p:nvPr/>
        </p:nvSpPr>
        <p:spPr>
          <a:xfrm>
            <a:off x="8325988" y="2148315"/>
            <a:ext cx="1353068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Mycotoxines</a:t>
            </a:r>
            <a:endParaRPr lang="en-US" sz="16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5" name="TextBox 152">
            <a:extLst>
              <a:ext uri="{FF2B5EF4-FFF2-40B4-BE49-F238E27FC236}">
                <a16:creationId xmlns:a16="http://schemas.microsoft.com/office/drawing/2014/main" id="{87C4884D-2DBD-9281-6B62-CC80BDD56EFC}"/>
              </a:ext>
            </a:extLst>
          </p:cNvPr>
          <p:cNvSpPr txBox="1"/>
          <p:nvPr/>
        </p:nvSpPr>
        <p:spPr>
          <a:xfrm>
            <a:off x="8392086" y="2881487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Variabilité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du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rendement</a:t>
            </a:r>
            <a:endParaRPr lang="en-US" sz="1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6" name="TextBox 154">
            <a:extLst>
              <a:ext uri="{FF2B5EF4-FFF2-40B4-BE49-F238E27FC236}">
                <a16:creationId xmlns:a16="http://schemas.microsoft.com/office/drawing/2014/main" id="{2AC8BF9B-1B14-1243-DEF4-44590998A6FB}"/>
              </a:ext>
            </a:extLst>
          </p:cNvPr>
          <p:cNvSpPr txBox="1"/>
          <p:nvPr/>
        </p:nvSpPr>
        <p:spPr>
          <a:xfrm>
            <a:off x="8392086" y="4113111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Comment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optimiser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ses</a:t>
            </a:r>
            <a:r>
              <a:rPr lang="en-US" sz="1400" b="1" dirty="0">
                <a:solidFill>
                  <a:schemeClr val="bg1"/>
                </a:solidFill>
                <a:cs typeface="Segoe UI Light" panose="020B0502040204020203" pitchFamily="34" charset="0"/>
              </a:rPr>
              <a:t> superficies?</a:t>
            </a:r>
          </a:p>
        </p:txBody>
      </p:sp>
      <p:grpSp>
        <p:nvGrpSpPr>
          <p:cNvPr id="37" name="Group 126">
            <a:extLst>
              <a:ext uri="{FF2B5EF4-FFF2-40B4-BE49-F238E27FC236}">
                <a16:creationId xmlns:a16="http://schemas.microsoft.com/office/drawing/2014/main" id="{792CA17A-42EF-35F0-6BCA-6C3D0CB26385}"/>
              </a:ext>
            </a:extLst>
          </p:cNvPr>
          <p:cNvGrpSpPr/>
          <p:nvPr/>
        </p:nvGrpSpPr>
        <p:grpSpPr>
          <a:xfrm>
            <a:off x="8218914" y="5218489"/>
            <a:ext cx="1544448" cy="692088"/>
            <a:chOff x="8110636" y="1582762"/>
            <a:chExt cx="1544448" cy="692088"/>
          </a:xfrm>
        </p:grpSpPr>
        <p:sp>
          <p:nvSpPr>
            <p:cNvPr id="38" name="Freeform: Shape 130">
              <a:extLst>
                <a:ext uri="{FF2B5EF4-FFF2-40B4-BE49-F238E27FC236}">
                  <a16:creationId xmlns:a16="http://schemas.microsoft.com/office/drawing/2014/main" id="{23159D19-0BAC-65A8-65F5-3FBE6A003952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31">
              <a:extLst>
                <a:ext uri="{FF2B5EF4-FFF2-40B4-BE49-F238E27FC236}">
                  <a16:creationId xmlns:a16="http://schemas.microsoft.com/office/drawing/2014/main" id="{323AF5D4-D17A-6058-0C37-64B6DBBAC7A0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127">
            <a:extLst>
              <a:ext uri="{FF2B5EF4-FFF2-40B4-BE49-F238E27FC236}">
                <a16:creationId xmlns:a16="http://schemas.microsoft.com/office/drawing/2014/main" id="{5E1BF661-7240-477E-2254-16DE250AB92D}"/>
              </a:ext>
            </a:extLst>
          </p:cNvPr>
          <p:cNvGrpSpPr/>
          <p:nvPr/>
        </p:nvGrpSpPr>
        <p:grpSpPr>
          <a:xfrm>
            <a:off x="8218914" y="5965216"/>
            <a:ext cx="1544448" cy="692088"/>
            <a:chOff x="8110636" y="2399885"/>
            <a:chExt cx="1544448" cy="692088"/>
          </a:xfrm>
        </p:grpSpPr>
        <p:sp>
          <p:nvSpPr>
            <p:cNvPr id="41" name="Freeform: Shape 128">
              <a:extLst>
                <a:ext uri="{FF2B5EF4-FFF2-40B4-BE49-F238E27FC236}">
                  <a16:creationId xmlns:a16="http://schemas.microsoft.com/office/drawing/2014/main" id="{60CEAB58-B0E3-C025-09A0-93CE0D13AF99}"/>
                </a:ext>
              </a:extLst>
            </p:cNvPr>
            <p:cNvSpPr/>
            <p:nvPr/>
          </p:nvSpPr>
          <p:spPr>
            <a:xfrm>
              <a:off x="8110636" y="2399885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29">
              <a:extLst>
                <a:ext uri="{FF2B5EF4-FFF2-40B4-BE49-F238E27FC236}">
                  <a16:creationId xmlns:a16="http://schemas.microsoft.com/office/drawing/2014/main" id="{A30AE38F-CD66-716D-ECE2-160DA14FF1A0}"/>
                </a:ext>
              </a:extLst>
            </p:cNvPr>
            <p:cNvSpPr/>
            <p:nvPr/>
          </p:nvSpPr>
          <p:spPr>
            <a:xfrm>
              <a:off x="8128997" y="2418207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TextBox 155">
            <a:extLst>
              <a:ext uri="{FF2B5EF4-FFF2-40B4-BE49-F238E27FC236}">
                <a16:creationId xmlns:a16="http://schemas.microsoft.com/office/drawing/2014/main" id="{CCCB9287-0B6F-90E0-AC01-A373B3E2A50D}"/>
              </a:ext>
            </a:extLst>
          </p:cNvPr>
          <p:cNvSpPr txBox="1"/>
          <p:nvPr/>
        </p:nvSpPr>
        <p:spPr>
          <a:xfrm>
            <a:off x="8392086" y="5332456"/>
            <a:ext cx="1190130" cy="4544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cs typeface="Segoe UI Light" panose="020B0502040204020203" pitchFamily="34" charset="0"/>
              </a:rPr>
              <a:t>Impact du transport des intrants</a:t>
            </a:r>
          </a:p>
        </p:txBody>
      </p:sp>
      <p:grpSp>
        <p:nvGrpSpPr>
          <p:cNvPr id="45" name="Group 189">
            <a:extLst>
              <a:ext uri="{FF2B5EF4-FFF2-40B4-BE49-F238E27FC236}">
                <a16:creationId xmlns:a16="http://schemas.microsoft.com/office/drawing/2014/main" id="{68113754-B63A-2CE8-D04B-098CC6BD0962}"/>
              </a:ext>
            </a:extLst>
          </p:cNvPr>
          <p:cNvGrpSpPr/>
          <p:nvPr/>
        </p:nvGrpSpPr>
        <p:grpSpPr>
          <a:xfrm>
            <a:off x="588176" y="2679247"/>
            <a:ext cx="1801113" cy="558577"/>
            <a:chOff x="609441" y="2264634"/>
            <a:chExt cx="1801113" cy="558577"/>
          </a:xfrm>
        </p:grpSpPr>
        <p:sp>
          <p:nvSpPr>
            <p:cNvPr id="46" name="Freeform: Shape 93">
              <a:extLst>
                <a:ext uri="{FF2B5EF4-FFF2-40B4-BE49-F238E27FC236}">
                  <a16:creationId xmlns:a16="http://schemas.microsoft.com/office/drawing/2014/main" id="{26A5FDE6-B9B6-E6DF-F9DC-F7682C59BEF0}"/>
                </a:ext>
              </a:extLst>
            </p:cNvPr>
            <p:cNvSpPr/>
            <p:nvPr/>
          </p:nvSpPr>
          <p:spPr>
            <a:xfrm>
              <a:off x="609441" y="2264634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7" name="Freeform: Shape 94">
              <a:extLst>
                <a:ext uri="{FF2B5EF4-FFF2-40B4-BE49-F238E27FC236}">
                  <a16:creationId xmlns:a16="http://schemas.microsoft.com/office/drawing/2014/main" id="{37380AFA-4CA8-E889-08EE-393338229D11}"/>
                </a:ext>
              </a:extLst>
            </p:cNvPr>
            <p:cNvSpPr/>
            <p:nvPr/>
          </p:nvSpPr>
          <p:spPr>
            <a:xfrm>
              <a:off x="627958" y="2282931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48" name="TextBox 157">
              <a:extLst>
                <a:ext uri="{FF2B5EF4-FFF2-40B4-BE49-F238E27FC236}">
                  <a16:creationId xmlns:a16="http://schemas.microsoft.com/office/drawing/2014/main" id="{C8191CBF-8147-CD26-3E58-F61012C85D2E}"/>
                </a:ext>
              </a:extLst>
            </p:cNvPr>
            <p:cNvSpPr txBox="1"/>
            <p:nvPr/>
          </p:nvSpPr>
          <p:spPr>
            <a:xfrm>
              <a:off x="837936" y="236612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Hausse</a:t>
              </a:r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des </a:t>
              </a:r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températures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9" name="Group 190">
            <a:extLst>
              <a:ext uri="{FF2B5EF4-FFF2-40B4-BE49-F238E27FC236}">
                <a16:creationId xmlns:a16="http://schemas.microsoft.com/office/drawing/2014/main" id="{14BB8DB2-6F72-3E6A-FD8C-092F0B08EC44}"/>
              </a:ext>
            </a:extLst>
          </p:cNvPr>
          <p:cNvGrpSpPr/>
          <p:nvPr/>
        </p:nvGrpSpPr>
        <p:grpSpPr>
          <a:xfrm>
            <a:off x="588176" y="3370546"/>
            <a:ext cx="1801113" cy="558577"/>
            <a:chOff x="609441" y="2955933"/>
            <a:chExt cx="1801113" cy="558577"/>
          </a:xfrm>
        </p:grpSpPr>
        <p:sp>
          <p:nvSpPr>
            <p:cNvPr id="50" name="Freeform: Shape 96">
              <a:extLst>
                <a:ext uri="{FF2B5EF4-FFF2-40B4-BE49-F238E27FC236}">
                  <a16:creationId xmlns:a16="http://schemas.microsoft.com/office/drawing/2014/main" id="{08C9C89C-18A5-F77B-00CD-B6D71EFC18C9}"/>
                </a:ext>
              </a:extLst>
            </p:cNvPr>
            <p:cNvSpPr/>
            <p:nvPr/>
          </p:nvSpPr>
          <p:spPr>
            <a:xfrm>
              <a:off x="609441" y="2955933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1" name="Freeform: Shape 97">
              <a:extLst>
                <a:ext uri="{FF2B5EF4-FFF2-40B4-BE49-F238E27FC236}">
                  <a16:creationId xmlns:a16="http://schemas.microsoft.com/office/drawing/2014/main" id="{D7386B8F-DFA0-2C7F-B3E5-9BF9AFF9FB9E}"/>
                </a:ext>
              </a:extLst>
            </p:cNvPr>
            <p:cNvSpPr/>
            <p:nvPr/>
          </p:nvSpPr>
          <p:spPr>
            <a:xfrm>
              <a:off x="627958" y="2974230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2" name="TextBox 158">
              <a:extLst>
                <a:ext uri="{FF2B5EF4-FFF2-40B4-BE49-F238E27FC236}">
                  <a16:creationId xmlns:a16="http://schemas.microsoft.com/office/drawing/2014/main" id="{97989E04-7843-EFA6-0196-BA0166446D50}"/>
                </a:ext>
              </a:extLst>
            </p:cNvPr>
            <p:cNvSpPr txBox="1"/>
            <p:nvPr/>
          </p:nvSpPr>
          <p:spPr>
            <a:xfrm>
              <a:off x="837936" y="305428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Évènements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météo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extrêmes</a:t>
              </a:r>
              <a:endParaRPr lang="en-US" sz="12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3" name="Group 191">
            <a:extLst>
              <a:ext uri="{FF2B5EF4-FFF2-40B4-BE49-F238E27FC236}">
                <a16:creationId xmlns:a16="http://schemas.microsoft.com/office/drawing/2014/main" id="{67A35E9E-FC3C-774D-CBC2-449A2808A780}"/>
              </a:ext>
            </a:extLst>
          </p:cNvPr>
          <p:cNvGrpSpPr/>
          <p:nvPr/>
        </p:nvGrpSpPr>
        <p:grpSpPr>
          <a:xfrm>
            <a:off x="588176" y="4061845"/>
            <a:ext cx="1801113" cy="558577"/>
            <a:chOff x="609441" y="3647232"/>
            <a:chExt cx="1801113" cy="558577"/>
          </a:xfrm>
        </p:grpSpPr>
        <p:sp>
          <p:nvSpPr>
            <p:cNvPr id="54" name="Freeform: Shape 99">
              <a:extLst>
                <a:ext uri="{FF2B5EF4-FFF2-40B4-BE49-F238E27FC236}">
                  <a16:creationId xmlns:a16="http://schemas.microsoft.com/office/drawing/2014/main" id="{0BAF8566-FAE3-35D7-390A-4AF6045BE980}"/>
                </a:ext>
              </a:extLst>
            </p:cNvPr>
            <p:cNvSpPr/>
            <p:nvPr/>
          </p:nvSpPr>
          <p:spPr>
            <a:xfrm>
              <a:off x="609441" y="3647232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5" name="Freeform: Shape 100">
              <a:extLst>
                <a:ext uri="{FF2B5EF4-FFF2-40B4-BE49-F238E27FC236}">
                  <a16:creationId xmlns:a16="http://schemas.microsoft.com/office/drawing/2014/main" id="{E70B4A0D-B574-141D-63BD-7339185B191D}"/>
                </a:ext>
              </a:extLst>
            </p:cNvPr>
            <p:cNvSpPr/>
            <p:nvPr/>
          </p:nvSpPr>
          <p:spPr>
            <a:xfrm>
              <a:off x="627958" y="3665529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6" name="TextBox 159">
              <a:extLst>
                <a:ext uri="{FF2B5EF4-FFF2-40B4-BE49-F238E27FC236}">
                  <a16:creationId xmlns:a16="http://schemas.microsoft.com/office/drawing/2014/main" id="{38963C54-8D86-9734-0EBB-53FEE69BD74F}"/>
                </a:ext>
              </a:extLst>
            </p:cNvPr>
            <p:cNvSpPr txBox="1"/>
            <p:nvPr/>
          </p:nvSpPr>
          <p:spPr>
            <a:xfrm>
              <a:off x="837936" y="3751868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Ravageurs</a:t>
              </a:r>
              <a:endParaRPr lang="en-US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7" name="Group 192">
            <a:extLst>
              <a:ext uri="{FF2B5EF4-FFF2-40B4-BE49-F238E27FC236}">
                <a16:creationId xmlns:a16="http://schemas.microsoft.com/office/drawing/2014/main" id="{19FD6728-4E3A-CB80-3FE7-A3FC47496DB2}"/>
              </a:ext>
            </a:extLst>
          </p:cNvPr>
          <p:cNvGrpSpPr/>
          <p:nvPr/>
        </p:nvGrpSpPr>
        <p:grpSpPr>
          <a:xfrm>
            <a:off x="588176" y="4753144"/>
            <a:ext cx="1801113" cy="558577"/>
            <a:chOff x="609441" y="4338531"/>
            <a:chExt cx="1801113" cy="558577"/>
          </a:xfrm>
        </p:grpSpPr>
        <p:sp>
          <p:nvSpPr>
            <p:cNvPr id="58" name="Freeform: Shape 102">
              <a:extLst>
                <a:ext uri="{FF2B5EF4-FFF2-40B4-BE49-F238E27FC236}">
                  <a16:creationId xmlns:a16="http://schemas.microsoft.com/office/drawing/2014/main" id="{C11AFEB0-A73A-13F4-0C0C-AF0A8E85BA64}"/>
                </a:ext>
              </a:extLst>
            </p:cNvPr>
            <p:cNvSpPr/>
            <p:nvPr/>
          </p:nvSpPr>
          <p:spPr>
            <a:xfrm>
              <a:off x="609441" y="4338531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59" name="Freeform: Shape 103">
              <a:extLst>
                <a:ext uri="{FF2B5EF4-FFF2-40B4-BE49-F238E27FC236}">
                  <a16:creationId xmlns:a16="http://schemas.microsoft.com/office/drawing/2014/main" id="{81F5CF08-DE7C-B3ED-732C-9E8135213124}"/>
                </a:ext>
              </a:extLst>
            </p:cNvPr>
            <p:cNvSpPr/>
            <p:nvPr/>
          </p:nvSpPr>
          <p:spPr>
            <a:xfrm>
              <a:off x="627958" y="4356828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0" name="TextBox 160">
              <a:extLst>
                <a:ext uri="{FF2B5EF4-FFF2-40B4-BE49-F238E27FC236}">
                  <a16:creationId xmlns:a16="http://schemas.microsoft.com/office/drawing/2014/main" id="{601A0529-31CE-E782-1593-B76C98E72ECF}"/>
                </a:ext>
              </a:extLst>
            </p:cNvPr>
            <p:cNvSpPr txBox="1"/>
            <p:nvPr/>
          </p:nvSpPr>
          <p:spPr>
            <a:xfrm>
              <a:off x="837936" y="444002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Maladies</a:t>
              </a:r>
            </a:p>
          </p:txBody>
        </p:sp>
      </p:grpSp>
      <p:grpSp>
        <p:nvGrpSpPr>
          <p:cNvPr id="61" name="Group 193">
            <a:extLst>
              <a:ext uri="{FF2B5EF4-FFF2-40B4-BE49-F238E27FC236}">
                <a16:creationId xmlns:a16="http://schemas.microsoft.com/office/drawing/2014/main" id="{99D1192D-1450-5733-F126-41BEC3EFD182}"/>
              </a:ext>
            </a:extLst>
          </p:cNvPr>
          <p:cNvGrpSpPr/>
          <p:nvPr/>
        </p:nvGrpSpPr>
        <p:grpSpPr>
          <a:xfrm>
            <a:off x="588176" y="5444443"/>
            <a:ext cx="1801113" cy="558577"/>
            <a:chOff x="609441" y="5029830"/>
            <a:chExt cx="1801113" cy="558577"/>
          </a:xfrm>
        </p:grpSpPr>
        <p:sp>
          <p:nvSpPr>
            <p:cNvPr id="62" name="Freeform: Shape 105">
              <a:extLst>
                <a:ext uri="{FF2B5EF4-FFF2-40B4-BE49-F238E27FC236}">
                  <a16:creationId xmlns:a16="http://schemas.microsoft.com/office/drawing/2014/main" id="{54ECA6F4-C61E-A08A-D580-8EE24FAA34B7}"/>
                </a:ext>
              </a:extLst>
            </p:cNvPr>
            <p:cNvSpPr/>
            <p:nvPr/>
          </p:nvSpPr>
          <p:spPr>
            <a:xfrm>
              <a:off x="609441" y="5029830"/>
              <a:ext cx="1801113" cy="558577"/>
            </a:xfrm>
            <a:custGeom>
              <a:avLst/>
              <a:gdLst>
                <a:gd name="connsiteX0" fmla="*/ 1794330 w 1801113"/>
                <a:gd name="connsiteY0" fmla="*/ 300523 h 558577"/>
                <a:gd name="connsiteX1" fmla="*/ 1760612 w 1801113"/>
                <a:gd name="connsiteY1" fmla="*/ 300523 h 558577"/>
                <a:gd name="connsiteX2" fmla="*/ 1740419 w 1801113"/>
                <a:gd name="connsiteY2" fmla="*/ 319287 h 558577"/>
                <a:gd name="connsiteX3" fmla="*/ 1761659 w 1801113"/>
                <a:gd name="connsiteY3" fmla="*/ 291855 h 558577"/>
                <a:gd name="connsiteX4" fmla="*/ 1790044 w 1801113"/>
                <a:gd name="connsiteY4" fmla="*/ 255184 h 558577"/>
                <a:gd name="connsiteX5" fmla="*/ 1790044 w 1801113"/>
                <a:gd name="connsiteY5" fmla="*/ 221465 h 558577"/>
                <a:gd name="connsiteX6" fmla="*/ 1771756 w 1801113"/>
                <a:gd name="connsiteY6" fmla="*/ 214798 h 558577"/>
                <a:gd name="connsiteX7" fmla="*/ 1790044 w 1801113"/>
                <a:gd name="connsiteY7" fmla="*/ 192890 h 558577"/>
                <a:gd name="connsiteX8" fmla="*/ 1756325 w 1801113"/>
                <a:gd name="connsiteY8" fmla="*/ 159172 h 558577"/>
                <a:gd name="connsiteX9" fmla="*/ 1732989 w 1801113"/>
                <a:gd name="connsiteY9" fmla="*/ 180889 h 558577"/>
                <a:gd name="connsiteX10" fmla="*/ 1769756 w 1801113"/>
                <a:gd name="connsiteY10" fmla="*/ 139360 h 558577"/>
                <a:gd name="connsiteX11" fmla="*/ 1736037 w 1801113"/>
                <a:gd name="connsiteY11" fmla="*/ 105641 h 558577"/>
                <a:gd name="connsiteX12" fmla="*/ 1725845 w 1801113"/>
                <a:gd name="connsiteY12" fmla="*/ 115261 h 558577"/>
                <a:gd name="connsiteX13" fmla="*/ 1740038 w 1801113"/>
                <a:gd name="connsiteY13" fmla="*/ 99545 h 558577"/>
                <a:gd name="connsiteX14" fmla="*/ 1706319 w 1801113"/>
                <a:gd name="connsiteY14" fmla="*/ 65827 h 558577"/>
                <a:gd name="connsiteX15" fmla="*/ 1698699 w 1801113"/>
                <a:gd name="connsiteY15" fmla="*/ 72780 h 558577"/>
                <a:gd name="connsiteX16" fmla="*/ 1702128 w 1801113"/>
                <a:gd name="connsiteY16" fmla="*/ 69160 h 558577"/>
                <a:gd name="connsiteX17" fmla="*/ 1668410 w 1801113"/>
                <a:gd name="connsiteY17" fmla="*/ 35442 h 558577"/>
                <a:gd name="connsiteX18" fmla="*/ 1609450 w 1801113"/>
                <a:gd name="connsiteY18" fmla="*/ 87734 h 558577"/>
                <a:gd name="connsiteX19" fmla="*/ 1649264 w 1801113"/>
                <a:gd name="connsiteY19" fmla="*/ 46681 h 558577"/>
                <a:gd name="connsiteX20" fmla="*/ 1615546 w 1801113"/>
                <a:gd name="connsiteY20" fmla="*/ 12963 h 558577"/>
                <a:gd name="connsiteX21" fmla="*/ 1580589 w 1801113"/>
                <a:gd name="connsiteY21" fmla="*/ 44491 h 558577"/>
                <a:gd name="connsiteX22" fmla="*/ 1546109 w 1801113"/>
                <a:gd name="connsiteY22" fmla="*/ 11820 h 558577"/>
                <a:gd name="connsiteX23" fmla="*/ 1487149 w 1801113"/>
                <a:gd name="connsiteY23" fmla="*/ 64303 h 558577"/>
                <a:gd name="connsiteX24" fmla="*/ 1510104 w 1801113"/>
                <a:gd name="connsiteY24" fmla="*/ 40776 h 558577"/>
                <a:gd name="connsiteX25" fmla="*/ 1476386 w 1801113"/>
                <a:gd name="connsiteY25" fmla="*/ 7057 h 558577"/>
                <a:gd name="connsiteX26" fmla="*/ 1453907 w 1801113"/>
                <a:gd name="connsiteY26" fmla="*/ 26869 h 558577"/>
                <a:gd name="connsiteX27" fmla="*/ 1413140 w 1801113"/>
                <a:gd name="connsiteY27" fmla="*/ 7057 h 558577"/>
                <a:gd name="connsiteX28" fmla="*/ 1375802 w 1801113"/>
                <a:gd name="connsiteY28" fmla="*/ 39919 h 558577"/>
                <a:gd name="connsiteX29" fmla="*/ 1341416 w 1801113"/>
                <a:gd name="connsiteY29" fmla="*/ 7057 h 558577"/>
                <a:gd name="connsiteX30" fmla="*/ 1273408 w 1801113"/>
                <a:gd name="connsiteY30" fmla="*/ 65446 h 558577"/>
                <a:gd name="connsiteX31" fmla="*/ 1298459 w 1801113"/>
                <a:gd name="connsiteY31" fmla="*/ 40776 h 558577"/>
                <a:gd name="connsiteX32" fmla="*/ 1264740 w 1801113"/>
                <a:gd name="connsiteY32" fmla="*/ 7057 h 558577"/>
                <a:gd name="connsiteX33" fmla="*/ 1231879 w 1801113"/>
                <a:gd name="connsiteY33" fmla="*/ 35728 h 558577"/>
                <a:gd name="connsiteX34" fmla="*/ 1194255 w 1801113"/>
                <a:gd name="connsiteY34" fmla="*/ 7057 h 558577"/>
                <a:gd name="connsiteX35" fmla="*/ 1063191 w 1801113"/>
                <a:gd name="connsiteY35" fmla="*/ 119167 h 558577"/>
                <a:gd name="connsiteX36" fmla="*/ 1078336 w 1801113"/>
                <a:gd name="connsiteY36" fmla="*/ 104022 h 558577"/>
                <a:gd name="connsiteX37" fmla="*/ 1141582 w 1801113"/>
                <a:gd name="connsiteY37" fmla="*/ 40776 h 558577"/>
                <a:gd name="connsiteX38" fmla="*/ 1107863 w 1801113"/>
                <a:gd name="connsiteY38" fmla="*/ 7057 h 558577"/>
                <a:gd name="connsiteX39" fmla="*/ 1072621 w 1801113"/>
                <a:gd name="connsiteY39" fmla="*/ 37347 h 558577"/>
                <a:gd name="connsiteX40" fmla="*/ 1036045 w 1801113"/>
                <a:gd name="connsiteY40" fmla="*/ 7057 h 558577"/>
                <a:gd name="connsiteX41" fmla="*/ 961083 w 1801113"/>
                <a:gd name="connsiteY41" fmla="*/ 70970 h 558577"/>
                <a:gd name="connsiteX42" fmla="*/ 991944 w 1801113"/>
                <a:gd name="connsiteY42" fmla="*/ 40776 h 558577"/>
                <a:gd name="connsiteX43" fmla="*/ 958226 w 1801113"/>
                <a:gd name="connsiteY43" fmla="*/ 7057 h 558577"/>
                <a:gd name="connsiteX44" fmla="*/ 910791 w 1801113"/>
                <a:gd name="connsiteY44" fmla="*/ 47253 h 558577"/>
                <a:gd name="connsiteX45" fmla="*/ 917459 w 1801113"/>
                <a:gd name="connsiteY45" fmla="*/ 40776 h 558577"/>
                <a:gd name="connsiteX46" fmla="*/ 917459 w 1801113"/>
                <a:gd name="connsiteY46" fmla="*/ 7057 h 558577"/>
                <a:gd name="connsiteX47" fmla="*/ 883740 w 1801113"/>
                <a:gd name="connsiteY47" fmla="*/ 7057 h 558577"/>
                <a:gd name="connsiteX48" fmla="*/ 790109 w 1801113"/>
                <a:gd name="connsiteY48" fmla="*/ 84972 h 558577"/>
                <a:gd name="connsiteX49" fmla="*/ 836210 w 1801113"/>
                <a:gd name="connsiteY49" fmla="*/ 40681 h 558577"/>
                <a:gd name="connsiteX50" fmla="*/ 836210 w 1801113"/>
                <a:gd name="connsiteY50" fmla="*/ 6962 h 558577"/>
                <a:gd name="connsiteX51" fmla="*/ 802492 w 1801113"/>
                <a:gd name="connsiteY51" fmla="*/ 6962 h 558577"/>
                <a:gd name="connsiteX52" fmla="*/ 731816 w 1801113"/>
                <a:gd name="connsiteY52" fmla="*/ 66017 h 558577"/>
                <a:gd name="connsiteX53" fmla="*/ 758296 w 1801113"/>
                <a:gd name="connsiteY53" fmla="*/ 40585 h 558577"/>
                <a:gd name="connsiteX54" fmla="*/ 758296 w 1801113"/>
                <a:gd name="connsiteY54" fmla="*/ 6867 h 558577"/>
                <a:gd name="connsiteX55" fmla="*/ 724577 w 1801113"/>
                <a:gd name="connsiteY55" fmla="*/ 6867 h 558577"/>
                <a:gd name="connsiteX56" fmla="*/ 691145 w 1801113"/>
                <a:gd name="connsiteY56" fmla="*/ 33918 h 558577"/>
                <a:gd name="connsiteX57" fmla="*/ 686477 w 1801113"/>
                <a:gd name="connsiteY57" fmla="*/ 6867 h 558577"/>
                <a:gd name="connsiteX58" fmla="*/ 652759 w 1801113"/>
                <a:gd name="connsiteY58" fmla="*/ 6867 h 558577"/>
                <a:gd name="connsiteX59" fmla="*/ 559128 w 1801113"/>
                <a:gd name="connsiteY59" fmla="*/ 80400 h 558577"/>
                <a:gd name="connsiteX60" fmla="*/ 602562 w 1801113"/>
                <a:gd name="connsiteY60" fmla="*/ 40585 h 558577"/>
                <a:gd name="connsiteX61" fmla="*/ 602562 w 1801113"/>
                <a:gd name="connsiteY61" fmla="*/ 6867 h 558577"/>
                <a:gd name="connsiteX62" fmla="*/ 568844 w 1801113"/>
                <a:gd name="connsiteY62" fmla="*/ 6867 h 558577"/>
                <a:gd name="connsiteX63" fmla="*/ 545984 w 1801113"/>
                <a:gd name="connsiteY63" fmla="*/ 25345 h 558577"/>
                <a:gd name="connsiteX64" fmla="*/ 539221 w 1801113"/>
                <a:gd name="connsiteY64" fmla="*/ 6867 h 558577"/>
                <a:gd name="connsiteX65" fmla="*/ 505502 w 1801113"/>
                <a:gd name="connsiteY65" fmla="*/ 6867 h 558577"/>
                <a:gd name="connsiteX66" fmla="*/ 412634 w 1801113"/>
                <a:gd name="connsiteY66" fmla="*/ 80209 h 558577"/>
                <a:gd name="connsiteX67" fmla="*/ 454067 w 1801113"/>
                <a:gd name="connsiteY67" fmla="*/ 40490 h 558577"/>
                <a:gd name="connsiteX68" fmla="*/ 454067 w 1801113"/>
                <a:gd name="connsiteY68" fmla="*/ 6772 h 558577"/>
                <a:gd name="connsiteX69" fmla="*/ 420349 w 1801113"/>
                <a:gd name="connsiteY69" fmla="*/ 6772 h 558577"/>
                <a:gd name="connsiteX70" fmla="*/ 382058 w 1801113"/>
                <a:gd name="connsiteY70" fmla="*/ 36966 h 558577"/>
                <a:gd name="connsiteX71" fmla="*/ 379296 w 1801113"/>
                <a:gd name="connsiteY71" fmla="*/ 12296 h 558577"/>
                <a:gd name="connsiteX72" fmla="*/ 348530 w 1801113"/>
                <a:gd name="connsiteY72" fmla="*/ 6200 h 558577"/>
                <a:gd name="connsiteX73" fmla="*/ 326623 w 1801113"/>
                <a:gd name="connsiteY73" fmla="*/ 22869 h 558577"/>
                <a:gd name="connsiteX74" fmla="*/ 291380 w 1801113"/>
                <a:gd name="connsiteY74" fmla="*/ 6200 h 558577"/>
                <a:gd name="connsiteX75" fmla="*/ 263186 w 1801113"/>
                <a:gd name="connsiteY75" fmla="*/ 24583 h 558577"/>
                <a:gd name="connsiteX76" fmla="*/ 226991 w 1801113"/>
                <a:gd name="connsiteY76" fmla="*/ 6200 h 558577"/>
                <a:gd name="connsiteX77" fmla="*/ 203560 w 1801113"/>
                <a:gd name="connsiteY77" fmla="*/ 19059 h 558577"/>
                <a:gd name="connsiteX78" fmla="*/ 175271 w 1801113"/>
                <a:gd name="connsiteY78" fmla="*/ 3819 h 558577"/>
                <a:gd name="connsiteX79" fmla="*/ 169460 w 1801113"/>
                <a:gd name="connsiteY79" fmla="*/ 6295 h 558577"/>
                <a:gd name="connsiteX80" fmla="*/ 164984 w 1801113"/>
                <a:gd name="connsiteY80" fmla="*/ 10296 h 558577"/>
                <a:gd name="connsiteX81" fmla="*/ 164793 w 1801113"/>
                <a:gd name="connsiteY81" fmla="*/ 9915 h 558577"/>
                <a:gd name="connsiteX82" fmla="*/ 143076 w 1801113"/>
                <a:gd name="connsiteY82" fmla="*/ 26774 h 558577"/>
                <a:gd name="connsiteX83" fmla="*/ 142314 w 1801113"/>
                <a:gd name="connsiteY83" fmla="*/ 27346 h 558577"/>
                <a:gd name="connsiteX84" fmla="*/ 140600 w 1801113"/>
                <a:gd name="connsiteY84" fmla="*/ 28679 h 558577"/>
                <a:gd name="connsiteX85" fmla="*/ 135932 w 1801113"/>
                <a:gd name="connsiteY85" fmla="*/ 32299 h 558577"/>
                <a:gd name="connsiteX86" fmla="*/ 124121 w 1801113"/>
                <a:gd name="connsiteY86" fmla="*/ 41347 h 558577"/>
                <a:gd name="connsiteX87" fmla="*/ 98690 w 1801113"/>
                <a:gd name="connsiteY87" fmla="*/ 60969 h 558577"/>
                <a:gd name="connsiteX88" fmla="*/ 30110 w 1801113"/>
                <a:gd name="connsiteY88" fmla="*/ 113833 h 558577"/>
                <a:gd name="connsiteX89" fmla="*/ 21537 w 1801113"/>
                <a:gd name="connsiteY89" fmla="*/ 146408 h 558577"/>
                <a:gd name="connsiteX90" fmla="*/ 48017 w 1801113"/>
                <a:gd name="connsiteY90" fmla="*/ 157171 h 558577"/>
                <a:gd name="connsiteX91" fmla="*/ 33729 w 1801113"/>
                <a:gd name="connsiteY91" fmla="*/ 169268 h 558577"/>
                <a:gd name="connsiteX92" fmla="*/ 7345 w 1801113"/>
                <a:gd name="connsiteY92" fmla="*/ 191652 h 558577"/>
                <a:gd name="connsiteX93" fmla="*/ 36206 w 1801113"/>
                <a:gd name="connsiteY93" fmla="*/ 229085 h 558577"/>
                <a:gd name="connsiteX94" fmla="*/ 75353 w 1801113"/>
                <a:gd name="connsiteY94" fmla="*/ 203558 h 558577"/>
                <a:gd name="connsiteX95" fmla="*/ 42397 w 1801113"/>
                <a:gd name="connsiteY95" fmla="*/ 233752 h 558577"/>
                <a:gd name="connsiteX96" fmla="*/ 8202 w 1801113"/>
                <a:gd name="connsiteY96" fmla="*/ 266423 h 558577"/>
                <a:gd name="connsiteX97" fmla="*/ 37063 w 1801113"/>
                <a:gd name="connsiteY97" fmla="*/ 303856 h 558577"/>
                <a:gd name="connsiteX98" fmla="*/ 42968 w 1801113"/>
                <a:gd name="connsiteY98" fmla="*/ 299380 h 558577"/>
                <a:gd name="connsiteX99" fmla="*/ 8488 w 1801113"/>
                <a:gd name="connsiteY99" fmla="*/ 332431 h 558577"/>
                <a:gd name="connsiteX100" fmla="*/ 8488 w 1801113"/>
                <a:gd name="connsiteY100" fmla="*/ 366150 h 558577"/>
                <a:gd name="connsiteX101" fmla="*/ 42206 w 1801113"/>
                <a:gd name="connsiteY101" fmla="*/ 366150 h 558577"/>
                <a:gd name="connsiteX102" fmla="*/ 68591 w 1801113"/>
                <a:gd name="connsiteY102" fmla="*/ 345385 h 558577"/>
                <a:gd name="connsiteX103" fmla="*/ 21632 w 1801113"/>
                <a:gd name="connsiteY103" fmla="*/ 390439 h 558577"/>
                <a:gd name="connsiteX104" fmla="*/ 21632 w 1801113"/>
                <a:gd name="connsiteY104" fmla="*/ 424157 h 558577"/>
                <a:gd name="connsiteX105" fmla="*/ 50017 w 1801113"/>
                <a:gd name="connsiteY105" fmla="*/ 427491 h 558577"/>
                <a:gd name="connsiteX106" fmla="*/ 44588 w 1801113"/>
                <a:gd name="connsiteY106" fmla="*/ 432349 h 558577"/>
                <a:gd name="connsiteX107" fmla="*/ 44588 w 1801113"/>
                <a:gd name="connsiteY107" fmla="*/ 466067 h 558577"/>
                <a:gd name="connsiteX108" fmla="*/ 67162 w 1801113"/>
                <a:gd name="connsiteY108" fmla="*/ 471782 h 558577"/>
                <a:gd name="connsiteX109" fmla="*/ 72591 w 1801113"/>
                <a:gd name="connsiteY109" fmla="*/ 497023 h 558577"/>
                <a:gd name="connsiteX110" fmla="*/ 106310 w 1801113"/>
                <a:gd name="connsiteY110" fmla="*/ 497023 h 558577"/>
                <a:gd name="connsiteX111" fmla="*/ 208608 w 1801113"/>
                <a:gd name="connsiteY111" fmla="*/ 416728 h 558577"/>
                <a:gd name="connsiteX112" fmla="*/ 188415 w 1801113"/>
                <a:gd name="connsiteY112" fmla="*/ 435301 h 558577"/>
                <a:gd name="connsiteX113" fmla="*/ 122788 w 1801113"/>
                <a:gd name="connsiteY113" fmla="*/ 495690 h 558577"/>
                <a:gd name="connsiteX114" fmla="*/ 122788 w 1801113"/>
                <a:gd name="connsiteY114" fmla="*/ 529408 h 558577"/>
                <a:gd name="connsiteX115" fmla="*/ 156506 w 1801113"/>
                <a:gd name="connsiteY115" fmla="*/ 529408 h 558577"/>
                <a:gd name="connsiteX116" fmla="*/ 314240 w 1801113"/>
                <a:gd name="connsiteY116" fmla="*/ 401583 h 558577"/>
                <a:gd name="connsiteX117" fmla="*/ 259757 w 1801113"/>
                <a:gd name="connsiteY117" fmla="*/ 453780 h 558577"/>
                <a:gd name="connsiteX118" fmla="*/ 194035 w 1801113"/>
                <a:gd name="connsiteY118" fmla="*/ 516835 h 558577"/>
                <a:gd name="connsiteX119" fmla="*/ 194035 w 1801113"/>
                <a:gd name="connsiteY119" fmla="*/ 550554 h 558577"/>
                <a:gd name="connsiteX120" fmla="*/ 227753 w 1801113"/>
                <a:gd name="connsiteY120" fmla="*/ 550554 h 558577"/>
                <a:gd name="connsiteX121" fmla="*/ 307382 w 1801113"/>
                <a:gd name="connsiteY121" fmla="*/ 483974 h 558577"/>
                <a:gd name="connsiteX122" fmla="*/ 278045 w 1801113"/>
                <a:gd name="connsiteY122" fmla="*/ 512168 h 558577"/>
                <a:gd name="connsiteX123" fmla="*/ 278045 w 1801113"/>
                <a:gd name="connsiteY123" fmla="*/ 545887 h 558577"/>
                <a:gd name="connsiteX124" fmla="*/ 311764 w 1801113"/>
                <a:gd name="connsiteY124" fmla="*/ 545887 h 558577"/>
                <a:gd name="connsiteX125" fmla="*/ 430445 w 1801113"/>
                <a:gd name="connsiteY125" fmla="*/ 447112 h 558577"/>
                <a:gd name="connsiteX126" fmla="*/ 427493 w 1801113"/>
                <a:gd name="connsiteY126" fmla="*/ 449970 h 558577"/>
                <a:gd name="connsiteX127" fmla="*/ 363199 w 1801113"/>
                <a:gd name="connsiteY127" fmla="*/ 512263 h 558577"/>
                <a:gd name="connsiteX128" fmla="*/ 396917 w 1801113"/>
                <a:gd name="connsiteY128" fmla="*/ 545982 h 558577"/>
                <a:gd name="connsiteX129" fmla="*/ 487405 w 1801113"/>
                <a:gd name="connsiteY129" fmla="*/ 469306 h 558577"/>
                <a:gd name="connsiteX130" fmla="*/ 438637 w 1801113"/>
                <a:gd name="connsiteY130" fmla="*/ 517026 h 558577"/>
                <a:gd name="connsiteX131" fmla="*/ 472355 w 1801113"/>
                <a:gd name="connsiteY131" fmla="*/ 550744 h 558577"/>
                <a:gd name="connsiteX132" fmla="*/ 547317 w 1801113"/>
                <a:gd name="connsiteY132" fmla="*/ 486927 h 558577"/>
                <a:gd name="connsiteX133" fmla="*/ 516456 w 1801113"/>
                <a:gd name="connsiteY133" fmla="*/ 517121 h 558577"/>
                <a:gd name="connsiteX134" fmla="*/ 550175 w 1801113"/>
                <a:gd name="connsiteY134" fmla="*/ 550840 h 558577"/>
                <a:gd name="connsiteX135" fmla="*/ 659998 w 1801113"/>
                <a:gd name="connsiteY135" fmla="*/ 456256 h 558577"/>
                <a:gd name="connsiteX136" fmla="*/ 599133 w 1801113"/>
                <a:gd name="connsiteY136" fmla="*/ 517121 h 558577"/>
                <a:gd name="connsiteX137" fmla="*/ 632852 w 1801113"/>
                <a:gd name="connsiteY137" fmla="*/ 550840 h 558577"/>
                <a:gd name="connsiteX138" fmla="*/ 733817 w 1801113"/>
                <a:gd name="connsiteY138" fmla="*/ 464543 h 558577"/>
                <a:gd name="connsiteX139" fmla="*/ 680667 w 1801113"/>
                <a:gd name="connsiteY139" fmla="*/ 517216 h 558577"/>
                <a:gd name="connsiteX140" fmla="*/ 714386 w 1801113"/>
                <a:gd name="connsiteY140" fmla="*/ 550935 h 558577"/>
                <a:gd name="connsiteX141" fmla="*/ 742865 w 1801113"/>
                <a:gd name="connsiteY141" fmla="*/ 526170 h 558577"/>
                <a:gd name="connsiteX142" fmla="*/ 782489 w 1801113"/>
                <a:gd name="connsiteY142" fmla="*/ 550935 h 558577"/>
                <a:gd name="connsiteX143" fmla="*/ 906981 w 1801113"/>
                <a:gd name="connsiteY143" fmla="*/ 444064 h 558577"/>
                <a:gd name="connsiteX144" fmla="*/ 897075 w 1801113"/>
                <a:gd name="connsiteY144" fmla="*/ 453970 h 558577"/>
                <a:gd name="connsiteX145" fmla="*/ 833924 w 1801113"/>
                <a:gd name="connsiteY145" fmla="*/ 517216 h 558577"/>
                <a:gd name="connsiteX146" fmla="*/ 867643 w 1801113"/>
                <a:gd name="connsiteY146" fmla="*/ 550935 h 558577"/>
                <a:gd name="connsiteX147" fmla="*/ 891455 w 1801113"/>
                <a:gd name="connsiteY147" fmla="*/ 530075 h 558577"/>
                <a:gd name="connsiteX148" fmla="*/ 932127 w 1801113"/>
                <a:gd name="connsiteY148" fmla="*/ 550935 h 558577"/>
                <a:gd name="connsiteX149" fmla="*/ 1038140 w 1801113"/>
                <a:gd name="connsiteY149" fmla="*/ 457590 h 558577"/>
                <a:gd name="connsiteX150" fmla="*/ 979847 w 1801113"/>
                <a:gd name="connsiteY150" fmla="*/ 517312 h 558577"/>
                <a:gd name="connsiteX151" fmla="*/ 1013566 w 1801113"/>
                <a:gd name="connsiteY151" fmla="*/ 551030 h 558577"/>
                <a:gd name="connsiteX152" fmla="*/ 1105482 w 1801113"/>
                <a:gd name="connsiteY152" fmla="*/ 469210 h 558577"/>
                <a:gd name="connsiteX153" fmla="*/ 1058905 w 1801113"/>
                <a:gd name="connsiteY153" fmla="*/ 517407 h 558577"/>
                <a:gd name="connsiteX154" fmla="*/ 1092623 w 1801113"/>
                <a:gd name="connsiteY154" fmla="*/ 551125 h 558577"/>
                <a:gd name="connsiteX155" fmla="*/ 1132247 w 1801113"/>
                <a:gd name="connsiteY155" fmla="*/ 515311 h 558577"/>
                <a:gd name="connsiteX156" fmla="*/ 1170919 w 1801113"/>
                <a:gd name="connsiteY156" fmla="*/ 541600 h 558577"/>
                <a:gd name="connsiteX157" fmla="*/ 1280171 w 1801113"/>
                <a:gd name="connsiteY157" fmla="*/ 444636 h 558577"/>
                <a:gd name="connsiteX158" fmla="*/ 1267407 w 1801113"/>
                <a:gd name="connsiteY158" fmla="*/ 457971 h 558577"/>
                <a:gd name="connsiteX159" fmla="*/ 1210829 w 1801113"/>
                <a:gd name="connsiteY159" fmla="*/ 517407 h 558577"/>
                <a:gd name="connsiteX160" fmla="*/ 1244547 w 1801113"/>
                <a:gd name="connsiteY160" fmla="*/ 551125 h 558577"/>
                <a:gd name="connsiteX161" fmla="*/ 1387803 w 1801113"/>
                <a:gd name="connsiteY161" fmla="*/ 420919 h 558577"/>
                <a:gd name="connsiteX162" fmla="*/ 1350941 w 1801113"/>
                <a:gd name="connsiteY162" fmla="*/ 461876 h 558577"/>
                <a:gd name="connsiteX163" fmla="*/ 1300935 w 1801113"/>
                <a:gd name="connsiteY163" fmla="*/ 517407 h 558577"/>
                <a:gd name="connsiteX164" fmla="*/ 1334654 w 1801113"/>
                <a:gd name="connsiteY164" fmla="*/ 551125 h 558577"/>
                <a:gd name="connsiteX165" fmla="*/ 1384755 w 1801113"/>
                <a:gd name="connsiteY165" fmla="*/ 503881 h 558577"/>
                <a:gd name="connsiteX166" fmla="*/ 1372754 w 1801113"/>
                <a:gd name="connsiteY166" fmla="*/ 517502 h 558577"/>
                <a:gd name="connsiteX167" fmla="*/ 1406472 w 1801113"/>
                <a:gd name="connsiteY167" fmla="*/ 551221 h 558577"/>
                <a:gd name="connsiteX168" fmla="*/ 1516010 w 1801113"/>
                <a:gd name="connsiteY168" fmla="*/ 449303 h 558577"/>
                <a:gd name="connsiteX169" fmla="*/ 1495912 w 1801113"/>
                <a:gd name="connsiteY169" fmla="*/ 473497 h 558577"/>
                <a:gd name="connsiteX170" fmla="*/ 1459145 w 1801113"/>
                <a:gd name="connsiteY170" fmla="*/ 517597 h 558577"/>
                <a:gd name="connsiteX171" fmla="*/ 1492864 w 1801113"/>
                <a:gd name="connsiteY171" fmla="*/ 551316 h 558577"/>
                <a:gd name="connsiteX172" fmla="*/ 1534012 w 1801113"/>
                <a:gd name="connsiteY172" fmla="*/ 510549 h 558577"/>
                <a:gd name="connsiteX173" fmla="*/ 1528487 w 1801113"/>
                <a:gd name="connsiteY173" fmla="*/ 517693 h 558577"/>
                <a:gd name="connsiteX174" fmla="*/ 1528487 w 1801113"/>
                <a:gd name="connsiteY174" fmla="*/ 551411 h 558577"/>
                <a:gd name="connsiteX175" fmla="*/ 1562206 w 1801113"/>
                <a:gd name="connsiteY175" fmla="*/ 551411 h 558577"/>
                <a:gd name="connsiteX176" fmla="*/ 1592781 w 1801113"/>
                <a:gd name="connsiteY176" fmla="*/ 523027 h 558577"/>
                <a:gd name="connsiteX177" fmla="*/ 1596972 w 1801113"/>
                <a:gd name="connsiteY177" fmla="*/ 541981 h 558577"/>
                <a:gd name="connsiteX178" fmla="*/ 1627738 w 1801113"/>
                <a:gd name="connsiteY178" fmla="*/ 548077 h 558577"/>
                <a:gd name="connsiteX179" fmla="*/ 1665362 w 1801113"/>
                <a:gd name="connsiteY179" fmla="*/ 523217 h 558577"/>
                <a:gd name="connsiteX180" fmla="*/ 1670886 w 1801113"/>
                <a:gd name="connsiteY180" fmla="*/ 532361 h 558577"/>
                <a:gd name="connsiteX181" fmla="*/ 1704605 w 1801113"/>
                <a:gd name="connsiteY181" fmla="*/ 532361 h 558577"/>
                <a:gd name="connsiteX182" fmla="*/ 1765850 w 1801113"/>
                <a:gd name="connsiteY182" fmla="*/ 456256 h 558577"/>
                <a:gd name="connsiteX183" fmla="*/ 1767755 w 1801113"/>
                <a:gd name="connsiteY183" fmla="*/ 425014 h 558577"/>
                <a:gd name="connsiteX184" fmla="*/ 1736990 w 1801113"/>
                <a:gd name="connsiteY184" fmla="*/ 418918 h 558577"/>
                <a:gd name="connsiteX185" fmla="*/ 1722797 w 1801113"/>
                <a:gd name="connsiteY185" fmla="*/ 428253 h 558577"/>
                <a:gd name="connsiteX186" fmla="*/ 1774709 w 1801113"/>
                <a:gd name="connsiteY186" fmla="*/ 361387 h 558577"/>
                <a:gd name="connsiteX187" fmla="*/ 1795092 w 1801113"/>
                <a:gd name="connsiteY187" fmla="*/ 335098 h 558577"/>
                <a:gd name="connsiteX188" fmla="*/ 1794330 w 1801113"/>
                <a:gd name="connsiteY188" fmla="*/ 300523 h 5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801113" h="558577">
                  <a:moveTo>
                    <a:pt x="1794330" y="300523"/>
                  </a:moveTo>
                  <a:cubicBezTo>
                    <a:pt x="1784900" y="291093"/>
                    <a:pt x="1770137" y="291760"/>
                    <a:pt x="1760612" y="300523"/>
                  </a:cubicBezTo>
                  <a:cubicBezTo>
                    <a:pt x="1753849" y="306809"/>
                    <a:pt x="1747181" y="313000"/>
                    <a:pt x="1740419" y="319287"/>
                  </a:cubicBezTo>
                  <a:cubicBezTo>
                    <a:pt x="1747467" y="310143"/>
                    <a:pt x="1754611" y="300999"/>
                    <a:pt x="1761659" y="291855"/>
                  </a:cubicBezTo>
                  <a:cubicBezTo>
                    <a:pt x="1771089" y="279663"/>
                    <a:pt x="1780614" y="267376"/>
                    <a:pt x="1790044" y="255184"/>
                  </a:cubicBezTo>
                  <a:cubicBezTo>
                    <a:pt x="1797950" y="244992"/>
                    <a:pt x="1799950" y="231371"/>
                    <a:pt x="1790044" y="221465"/>
                  </a:cubicBezTo>
                  <a:cubicBezTo>
                    <a:pt x="1785091" y="216512"/>
                    <a:pt x="1778423" y="214417"/>
                    <a:pt x="1771756" y="214798"/>
                  </a:cubicBezTo>
                  <a:cubicBezTo>
                    <a:pt x="1777852" y="207463"/>
                    <a:pt x="1783948" y="200224"/>
                    <a:pt x="1790044" y="192890"/>
                  </a:cubicBezTo>
                  <a:cubicBezTo>
                    <a:pt x="1809475" y="169649"/>
                    <a:pt x="1779185" y="138026"/>
                    <a:pt x="1756325" y="159172"/>
                  </a:cubicBezTo>
                  <a:cubicBezTo>
                    <a:pt x="1748515" y="166411"/>
                    <a:pt x="1740704" y="173650"/>
                    <a:pt x="1732989" y="180889"/>
                  </a:cubicBezTo>
                  <a:cubicBezTo>
                    <a:pt x="1745276" y="167077"/>
                    <a:pt x="1757468" y="153171"/>
                    <a:pt x="1769756" y="139360"/>
                  </a:cubicBezTo>
                  <a:cubicBezTo>
                    <a:pt x="1789949" y="116500"/>
                    <a:pt x="1758516" y="84496"/>
                    <a:pt x="1736037" y="105641"/>
                  </a:cubicBezTo>
                  <a:cubicBezTo>
                    <a:pt x="1732608" y="108880"/>
                    <a:pt x="1729274" y="112023"/>
                    <a:pt x="1725845" y="115261"/>
                  </a:cubicBezTo>
                  <a:cubicBezTo>
                    <a:pt x="1730608" y="110023"/>
                    <a:pt x="1735275" y="104784"/>
                    <a:pt x="1740038" y="99545"/>
                  </a:cubicBezTo>
                  <a:cubicBezTo>
                    <a:pt x="1760516" y="76780"/>
                    <a:pt x="1729084" y="45157"/>
                    <a:pt x="1706319" y="65827"/>
                  </a:cubicBezTo>
                  <a:cubicBezTo>
                    <a:pt x="1703747" y="68113"/>
                    <a:pt x="1701271" y="70399"/>
                    <a:pt x="1698699" y="72780"/>
                  </a:cubicBezTo>
                  <a:cubicBezTo>
                    <a:pt x="1699842" y="71542"/>
                    <a:pt x="1700985" y="70303"/>
                    <a:pt x="1702128" y="69160"/>
                  </a:cubicBezTo>
                  <a:cubicBezTo>
                    <a:pt x="1723464" y="46777"/>
                    <a:pt x="1691270" y="15249"/>
                    <a:pt x="1668410" y="35442"/>
                  </a:cubicBezTo>
                  <a:cubicBezTo>
                    <a:pt x="1648788" y="52873"/>
                    <a:pt x="1629071" y="70303"/>
                    <a:pt x="1609450" y="87734"/>
                  </a:cubicBezTo>
                  <a:cubicBezTo>
                    <a:pt x="1622690" y="74018"/>
                    <a:pt x="1635929" y="60397"/>
                    <a:pt x="1649264" y="46681"/>
                  </a:cubicBezTo>
                  <a:cubicBezTo>
                    <a:pt x="1670696" y="24583"/>
                    <a:pt x="1638215" y="-7516"/>
                    <a:pt x="1615546" y="12963"/>
                  </a:cubicBezTo>
                  <a:cubicBezTo>
                    <a:pt x="1603925" y="23440"/>
                    <a:pt x="1592305" y="34013"/>
                    <a:pt x="1580589" y="44491"/>
                  </a:cubicBezTo>
                  <a:cubicBezTo>
                    <a:pt x="1600211" y="22297"/>
                    <a:pt x="1568588" y="-8183"/>
                    <a:pt x="1546109" y="11820"/>
                  </a:cubicBezTo>
                  <a:cubicBezTo>
                    <a:pt x="1526487" y="29346"/>
                    <a:pt x="1506866" y="46777"/>
                    <a:pt x="1487149" y="64303"/>
                  </a:cubicBezTo>
                  <a:cubicBezTo>
                    <a:pt x="1494769" y="56492"/>
                    <a:pt x="1502484" y="48586"/>
                    <a:pt x="1510104" y="40776"/>
                  </a:cubicBezTo>
                  <a:cubicBezTo>
                    <a:pt x="1531726" y="18678"/>
                    <a:pt x="1499246" y="-13040"/>
                    <a:pt x="1476386" y="7057"/>
                  </a:cubicBezTo>
                  <a:cubicBezTo>
                    <a:pt x="1468861" y="13630"/>
                    <a:pt x="1461431" y="20297"/>
                    <a:pt x="1453907" y="26869"/>
                  </a:cubicBezTo>
                  <a:cubicBezTo>
                    <a:pt x="1455907" y="8200"/>
                    <a:pt x="1431428" y="-8945"/>
                    <a:pt x="1413140" y="7057"/>
                  </a:cubicBezTo>
                  <a:cubicBezTo>
                    <a:pt x="1400662" y="18011"/>
                    <a:pt x="1388184" y="28965"/>
                    <a:pt x="1375802" y="39919"/>
                  </a:cubicBezTo>
                  <a:cubicBezTo>
                    <a:pt x="1396090" y="18011"/>
                    <a:pt x="1364181" y="-12374"/>
                    <a:pt x="1341416" y="7057"/>
                  </a:cubicBezTo>
                  <a:cubicBezTo>
                    <a:pt x="1318747" y="26488"/>
                    <a:pt x="1296077" y="46015"/>
                    <a:pt x="1273408" y="65446"/>
                  </a:cubicBezTo>
                  <a:cubicBezTo>
                    <a:pt x="1281790" y="57254"/>
                    <a:pt x="1290077" y="48967"/>
                    <a:pt x="1298459" y="40776"/>
                  </a:cubicBezTo>
                  <a:cubicBezTo>
                    <a:pt x="1320557" y="19059"/>
                    <a:pt x="1287695" y="-12850"/>
                    <a:pt x="1264740" y="7057"/>
                  </a:cubicBezTo>
                  <a:cubicBezTo>
                    <a:pt x="1253786" y="16582"/>
                    <a:pt x="1242833" y="26203"/>
                    <a:pt x="1231879" y="35728"/>
                  </a:cubicBezTo>
                  <a:cubicBezTo>
                    <a:pt x="1245119" y="14487"/>
                    <a:pt x="1215591" y="-11135"/>
                    <a:pt x="1194255" y="7057"/>
                  </a:cubicBezTo>
                  <a:cubicBezTo>
                    <a:pt x="1150535" y="44395"/>
                    <a:pt x="1106911" y="81733"/>
                    <a:pt x="1063191" y="119167"/>
                  </a:cubicBezTo>
                  <a:cubicBezTo>
                    <a:pt x="1068239" y="114118"/>
                    <a:pt x="1073288" y="109070"/>
                    <a:pt x="1078336" y="104022"/>
                  </a:cubicBezTo>
                  <a:cubicBezTo>
                    <a:pt x="1099386" y="82972"/>
                    <a:pt x="1120532" y="61826"/>
                    <a:pt x="1141582" y="40776"/>
                  </a:cubicBezTo>
                  <a:cubicBezTo>
                    <a:pt x="1163489" y="18868"/>
                    <a:pt x="1130914" y="-12659"/>
                    <a:pt x="1107863" y="7057"/>
                  </a:cubicBezTo>
                  <a:cubicBezTo>
                    <a:pt x="1096148" y="17154"/>
                    <a:pt x="1084432" y="27250"/>
                    <a:pt x="1072621" y="37347"/>
                  </a:cubicBezTo>
                  <a:cubicBezTo>
                    <a:pt x="1088528" y="15916"/>
                    <a:pt x="1057952" y="-11612"/>
                    <a:pt x="1036045" y="7057"/>
                  </a:cubicBezTo>
                  <a:cubicBezTo>
                    <a:pt x="1011089" y="28393"/>
                    <a:pt x="986039" y="49634"/>
                    <a:pt x="961083" y="70970"/>
                  </a:cubicBezTo>
                  <a:cubicBezTo>
                    <a:pt x="971370" y="60874"/>
                    <a:pt x="981657" y="50872"/>
                    <a:pt x="991944" y="40776"/>
                  </a:cubicBezTo>
                  <a:cubicBezTo>
                    <a:pt x="1014137" y="19059"/>
                    <a:pt x="981371" y="-12469"/>
                    <a:pt x="958226" y="7057"/>
                  </a:cubicBezTo>
                  <a:cubicBezTo>
                    <a:pt x="942414" y="20488"/>
                    <a:pt x="926603" y="33823"/>
                    <a:pt x="910791" y="47253"/>
                  </a:cubicBezTo>
                  <a:cubicBezTo>
                    <a:pt x="912982" y="45062"/>
                    <a:pt x="915268" y="42967"/>
                    <a:pt x="917459" y="40776"/>
                  </a:cubicBezTo>
                  <a:cubicBezTo>
                    <a:pt x="926698" y="31822"/>
                    <a:pt x="926412" y="16106"/>
                    <a:pt x="917459" y="7057"/>
                  </a:cubicBezTo>
                  <a:cubicBezTo>
                    <a:pt x="907648" y="-2753"/>
                    <a:pt x="893741" y="-1229"/>
                    <a:pt x="883740" y="7057"/>
                  </a:cubicBezTo>
                  <a:cubicBezTo>
                    <a:pt x="852498" y="33061"/>
                    <a:pt x="821256" y="59064"/>
                    <a:pt x="790109" y="84972"/>
                  </a:cubicBezTo>
                  <a:cubicBezTo>
                    <a:pt x="805445" y="70208"/>
                    <a:pt x="820780" y="55444"/>
                    <a:pt x="836210" y="40681"/>
                  </a:cubicBezTo>
                  <a:cubicBezTo>
                    <a:pt x="845450" y="31727"/>
                    <a:pt x="845164" y="16011"/>
                    <a:pt x="836210" y="6962"/>
                  </a:cubicBezTo>
                  <a:cubicBezTo>
                    <a:pt x="826400" y="-2849"/>
                    <a:pt x="812398" y="-1325"/>
                    <a:pt x="802492" y="6962"/>
                  </a:cubicBezTo>
                  <a:cubicBezTo>
                    <a:pt x="778965" y="26679"/>
                    <a:pt x="755438" y="46396"/>
                    <a:pt x="731816" y="66017"/>
                  </a:cubicBezTo>
                  <a:cubicBezTo>
                    <a:pt x="740675" y="57540"/>
                    <a:pt x="749438" y="49063"/>
                    <a:pt x="758296" y="40585"/>
                  </a:cubicBezTo>
                  <a:cubicBezTo>
                    <a:pt x="767535" y="31727"/>
                    <a:pt x="767249" y="15916"/>
                    <a:pt x="758296" y="6867"/>
                  </a:cubicBezTo>
                  <a:cubicBezTo>
                    <a:pt x="748390" y="-3039"/>
                    <a:pt x="734674" y="-1229"/>
                    <a:pt x="724577" y="6867"/>
                  </a:cubicBezTo>
                  <a:cubicBezTo>
                    <a:pt x="713433" y="15916"/>
                    <a:pt x="702289" y="24964"/>
                    <a:pt x="691145" y="33918"/>
                  </a:cubicBezTo>
                  <a:cubicBezTo>
                    <a:pt x="695240" y="25155"/>
                    <a:pt x="693431" y="13725"/>
                    <a:pt x="686477" y="6867"/>
                  </a:cubicBezTo>
                  <a:cubicBezTo>
                    <a:pt x="676476" y="-3134"/>
                    <a:pt x="662951" y="-1134"/>
                    <a:pt x="652759" y="6867"/>
                  </a:cubicBezTo>
                  <a:cubicBezTo>
                    <a:pt x="621517" y="31346"/>
                    <a:pt x="590370" y="55825"/>
                    <a:pt x="559128" y="80400"/>
                  </a:cubicBezTo>
                  <a:cubicBezTo>
                    <a:pt x="573606" y="67160"/>
                    <a:pt x="588084" y="53825"/>
                    <a:pt x="602562" y="40585"/>
                  </a:cubicBezTo>
                  <a:cubicBezTo>
                    <a:pt x="612087" y="31918"/>
                    <a:pt x="611420" y="15725"/>
                    <a:pt x="602562" y="6867"/>
                  </a:cubicBezTo>
                  <a:cubicBezTo>
                    <a:pt x="592656" y="-3039"/>
                    <a:pt x="578940" y="-1229"/>
                    <a:pt x="568844" y="6867"/>
                  </a:cubicBezTo>
                  <a:cubicBezTo>
                    <a:pt x="561224" y="13058"/>
                    <a:pt x="553604" y="19154"/>
                    <a:pt x="545984" y="25345"/>
                  </a:cubicBezTo>
                  <a:cubicBezTo>
                    <a:pt x="546365" y="18583"/>
                    <a:pt x="544079" y="11629"/>
                    <a:pt x="539221" y="6867"/>
                  </a:cubicBezTo>
                  <a:cubicBezTo>
                    <a:pt x="529220" y="-3134"/>
                    <a:pt x="515694" y="-1134"/>
                    <a:pt x="505502" y="6867"/>
                  </a:cubicBezTo>
                  <a:cubicBezTo>
                    <a:pt x="474546" y="31346"/>
                    <a:pt x="443590" y="55825"/>
                    <a:pt x="412634" y="80209"/>
                  </a:cubicBezTo>
                  <a:cubicBezTo>
                    <a:pt x="426445" y="66970"/>
                    <a:pt x="440256" y="53730"/>
                    <a:pt x="454067" y="40490"/>
                  </a:cubicBezTo>
                  <a:cubicBezTo>
                    <a:pt x="463307" y="31632"/>
                    <a:pt x="463021" y="15725"/>
                    <a:pt x="454067" y="6772"/>
                  </a:cubicBezTo>
                  <a:cubicBezTo>
                    <a:pt x="444066" y="-3230"/>
                    <a:pt x="430541" y="-1229"/>
                    <a:pt x="420349" y="6772"/>
                  </a:cubicBezTo>
                  <a:cubicBezTo>
                    <a:pt x="407585" y="16868"/>
                    <a:pt x="394822" y="26869"/>
                    <a:pt x="382058" y="36966"/>
                  </a:cubicBezTo>
                  <a:cubicBezTo>
                    <a:pt x="385678" y="29060"/>
                    <a:pt x="384725" y="19249"/>
                    <a:pt x="379296" y="12296"/>
                  </a:cubicBezTo>
                  <a:cubicBezTo>
                    <a:pt x="372629" y="3914"/>
                    <a:pt x="358151" y="-1134"/>
                    <a:pt x="348530" y="6200"/>
                  </a:cubicBezTo>
                  <a:cubicBezTo>
                    <a:pt x="341196" y="11725"/>
                    <a:pt x="333957" y="17344"/>
                    <a:pt x="326623" y="22869"/>
                  </a:cubicBezTo>
                  <a:cubicBezTo>
                    <a:pt x="323289" y="8391"/>
                    <a:pt x="306716" y="-3801"/>
                    <a:pt x="291380" y="6200"/>
                  </a:cubicBezTo>
                  <a:cubicBezTo>
                    <a:pt x="281951" y="12296"/>
                    <a:pt x="272521" y="18487"/>
                    <a:pt x="263186" y="24583"/>
                  </a:cubicBezTo>
                  <a:cubicBezTo>
                    <a:pt x="260615" y="10105"/>
                    <a:pt x="242803" y="-2468"/>
                    <a:pt x="226991" y="6200"/>
                  </a:cubicBezTo>
                  <a:cubicBezTo>
                    <a:pt x="219181" y="10486"/>
                    <a:pt x="211370" y="14773"/>
                    <a:pt x="203560" y="19059"/>
                  </a:cubicBezTo>
                  <a:cubicBezTo>
                    <a:pt x="199464" y="7629"/>
                    <a:pt x="188034" y="-1325"/>
                    <a:pt x="175271" y="3819"/>
                  </a:cubicBezTo>
                  <a:cubicBezTo>
                    <a:pt x="174699" y="4009"/>
                    <a:pt x="169937" y="5914"/>
                    <a:pt x="169460" y="6295"/>
                  </a:cubicBezTo>
                  <a:cubicBezTo>
                    <a:pt x="167746" y="7438"/>
                    <a:pt x="166317" y="8867"/>
                    <a:pt x="164984" y="10296"/>
                  </a:cubicBezTo>
                  <a:cubicBezTo>
                    <a:pt x="164888" y="10201"/>
                    <a:pt x="164888" y="10105"/>
                    <a:pt x="164793" y="9915"/>
                  </a:cubicBezTo>
                  <a:cubicBezTo>
                    <a:pt x="157935" y="15916"/>
                    <a:pt x="150315" y="21250"/>
                    <a:pt x="143076" y="26774"/>
                  </a:cubicBezTo>
                  <a:cubicBezTo>
                    <a:pt x="142600" y="27060"/>
                    <a:pt x="142409" y="27250"/>
                    <a:pt x="142314" y="27346"/>
                  </a:cubicBezTo>
                  <a:cubicBezTo>
                    <a:pt x="141933" y="27631"/>
                    <a:pt x="141457" y="28012"/>
                    <a:pt x="140600" y="28679"/>
                  </a:cubicBezTo>
                  <a:cubicBezTo>
                    <a:pt x="138980" y="29917"/>
                    <a:pt x="137456" y="31060"/>
                    <a:pt x="135932" y="32299"/>
                  </a:cubicBezTo>
                  <a:cubicBezTo>
                    <a:pt x="132027" y="35347"/>
                    <a:pt x="128122" y="38395"/>
                    <a:pt x="124121" y="41347"/>
                  </a:cubicBezTo>
                  <a:cubicBezTo>
                    <a:pt x="115644" y="47920"/>
                    <a:pt x="107167" y="54397"/>
                    <a:pt x="98690" y="60969"/>
                  </a:cubicBezTo>
                  <a:cubicBezTo>
                    <a:pt x="75830" y="78590"/>
                    <a:pt x="52970" y="96211"/>
                    <a:pt x="30110" y="113833"/>
                  </a:cubicBezTo>
                  <a:cubicBezTo>
                    <a:pt x="19918" y="121643"/>
                    <a:pt x="14489" y="134311"/>
                    <a:pt x="21537" y="146408"/>
                  </a:cubicBezTo>
                  <a:cubicBezTo>
                    <a:pt x="27062" y="155838"/>
                    <a:pt x="38015" y="159648"/>
                    <a:pt x="48017" y="157171"/>
                  </a:cubicBezTo>
                  <a:cubicBezTo>
                    <a:pt x="43254" y="161172"/>
                    <a:pt x="38492" y="165268"/>
                    <a:pt x="33729" y="169268"/>
                  </a:cubicBezTo>
                  <a:cubicBezTo>
                    <a:pt x="24966" y="176698"/>
                    <a:pt x="16108" y="184222"/>
                    <a:pt x="7345" y="191652"/>
                  </a:cubicBezTo>
                  <a:cubicBezTo>
                    <a:pt x="-13229" y="209083"/>
                    <a:pt x="13631" y="243754"/>
                    <a:pt x="36206" y="229085"/>
                  </a:cubicBezTo>
                  <a:cubicBezTo>
                    <a:pt x="49255" y="220608"/>
                    <a:pt x="62304" y="212131"/>
                    <a:pt x="75353" y="203558"/>
                  </a:cubicBezTo>
                  <a:cubicBezTo>
                    <a:pt x="64400" y="213655"/>
                    <a:pt x="53446" y="223656"/>
                    <a:pt x="42397" y="233752"/>
                  </a:cubicBezTo>
                  <a:cubicBezTo>
                    <a:pt x="31634" y="244992"/>
                    <a:pt x="19918" y="255755"/>
                    <a:pt x="8202" y="266423"/>
                  </a:cubicBezTo>
                  <a:cubicBezTo>
                    <a:pt x="-11324" y="284330"/>
                    <a:pt x="15251" y="320430"/>
                    <a:pt x="37063" y="303856"/>
                  </a:cubicBezTo>
                  <a:cubicBezTo>
                    <a:pt x="39063" y="302332"/>
                    <a:pt x="40968" y="300904"/>
                    <a:pt x="42968" y="299380"/>
                  </a:cubicBezTo>
                  <a:cubicBezTo>
                    <a:pt x="31443" y="310429"/>
                    <a:pt x="20013" y="321382"/>
                    <a:pt x="8488" y="332431"/>
                  </a:cubicBezTo>
                  <a:cubicBezTo>
                    <a:pt x="-847" y="341290"/>
                    <a:pt x="-466" y="357196"/>
                    <a:pt x="8488" y="366150"/>
                  </a:cubicBezTo>
                  <a:cubicBezTo>
                    <a:pt x="18489" y="376151"/>
                    <a:pt x="32015" y="374151"/>
                    <a:pt x="42206" y="366150"/>
                  </a:cubicBezTo>
                  <a:cubicBezTo>
                    <a:pt x="50969" y="359197"/>
                    <a:pt x="59732" y="352339"/>
                    <a:pt x="68591" y="345385"/>
                  </a:cubicBezTo>
                  <a:cubicBezTo>
                    <a:pt x="52970" y="360435"/>
                    <a:pt x="37253" y="375389"/>
                    <a:pt x="21632" y="390439"/>
                  </a:cubicBezTo>
                  <a:cubicBezTo>
                    <a:pt x="12393" y="399297"/>
                    <a:pt x="12679" y="415204"/>
                    <a:pt x="21632" y="424157"/>
                  </a:cubicBezTo>
                  <a:cubicBezTo>
                    <a:pt x="29919" y="432444"/>
                    <a:pt x="40778" y="432444"/>
                    <a:pt x="50017" y="427491"/>
                  </a:cubicBezTo>
                  <a:cubicBezTo>
                    <a:pt x="48112" y="429110"/>
                    <a:pt x="46302" y="430729"/>
                    <a:pt x="44588" y="432349"/>
                  </a:cubicBezTo>
                  <a:cubicBezTo>
                    <a:pt x="35158" y="441016"/>
                    <a:pt x="35729" y="457209"/>
                    <a:pt x="44588" y="466067"/>
                  </a:cubicBezTo>
                  <a:cubicBezTo>
                    <a:pt x="51160" y="472639"/>
                    <a:pt x="59351" y="473973"/>
                    <a:pt x="67162" y="471782"/>
                  </a:cubicBezTo>
                  <a:cubicBezTo>
                    <a:pt x="64114" y="480259"/>
                    <a:pt x="66209" y="490546"/>
                    <a:pt x="72591" y="497023"/>
                  </a:cubicBezTo>
                  <a:cubicBezTo>
                    <a:pt x="82592" y="507025"/>
                    <a:pt x="96118" y="505024"/>
                    <a:pt x="106310" y="497023"/>
                  </a:cubicBezTo>
                  <a:cubicBezTo>
                    <a:pt x="140409" y="470258"/>
                    <a:pt x="174509" y="443493"/>
                    <a:pt x="208608" y="416728"/>
                  </a:cubicBezTo>
                  <a:cubicBezTo>
                    <a:pt x="201845" y="422919"/>
                    <a:pt x="195178" y="429110"/>
                    <a:pt x="188415" y="435301"/>
                  </a:cubicBezTo>
                  <a:cubicBezTo>
                    <a:pt x="166508" y="455399"/>
                    <a:pt x="144600" y="475592"/>
                    <a:pt x="122788" y="495690"/>
                  </a:cubicBezTo>
                  <a:cubicBezTo>
                    <a:pt x="113358" y="504358"/>
                    <a:pt x="113930" y="520550"/>
                    <a:pt x="122788" y="529408"/>
                  </a:cubicBezTo>
                  <a:cubicBezTo>
                    <a:pt x="132694" y="539314"/>
                    <a:pt x="146410" y="537505"/>
                    <a:pt x="156506" y="529408"/>
                  </a:cubicBezTo>
                  <a:cubicBezTo>
                    <a:pt x="209084" y="486832"/>
                    <a:pt x="261662" y="444160"/>
                    <a:pt x="314240" y="401583"/>
                  </a:cubicBezTo>
                  <a:cubicBezTo>
                    <a:pt x="296048" y="419014"/>
                    <a:pt x="277950" y="436444"/>
                    <a:pt x="259757" y="453780"/>
                  </a:cubicBezTo>
                  <a:cubicBezTo>
                    <a:pt x="237850" y="474830"/>
                    <a:pt x="215942" y="495785"/>
                    <a:pt x="194035" y="516835"/>
                  </a:cubicBezTo>
                  <a:cubicBezTo>
                    <a:pt x="184796" y="525694"/>
                    <a:pt x="185081" y="541505"/>
                    <a:pt x="194035" y="550554"/>
                  </a:cubicBezTo>
                  <a:cubicBezTo>
                    <a:pt x="203846" y="560365"/>
                    <a:pt x="217847" y="558841"/>
                    <a:pt x="227753" y="550554"/>
                  </a:cubicBezTo>
                  <a:cubicBezTo>
                    <a:pt x="254328" y="528361"/>
                    <a:pt x="280808" y="506167"/>
                    <a:pt x="307382" y="483974"/>
                  </a:cubicBezTo>
                  <a:cubicBezTo>
                    <a:pt x="297572" y="493404"/>
                    <a:pt x="287856" y="502738"/>
                    <a:pt x="278045" y="512168"/>
                  </a:cubicBezTo>
                  <a:cubicBezTo>
                    <a:pt x="268806" y="521122"/>
                    <a:pt x="269092" y="536838"/>
                    <a:pt x="278045" y="545887"/>
                  </a:cubicBezTo>
                  <a:cubicBezTo>
                    <a:pt x="287856" y="555697"/>
                    <a:pt x="301763" y="554173"/>
                    <a:pt x="311764" y="545887"/>
                  </a:cubicBezTo>
                  <a:cubicBezTo>
                    <a:pt x="351293" y="512930"/>
                    <a:pt x="390917" y="480069"/>
                    <a:pt x="430445" y="447112"/>
                  </a:cubicBezTo>
                  <a:cubicBezTo>
                    <a:pt x="429493" y="448065"/>
                    <a:pt x="428445" y="449017"/>
                    <a:pt x="427493" y="449970"/>
                  </a:cubicBezTo>
                  <a:cubicBezTo>
                    <a:pt x="406061" y="470734"/>
                    <a:pt x="384630" y="491499"/>
                    <a:pt x="363199" y="512263"/>
                  </a:cubicBezTo>
                  <a:cubicBezTo>
                    <a:pt x="340910" y="533885"/>
                    <a:pt x="373772" y="565508"/>
                    <a:pt x="396917" y="545982"/>
                  </a:cubicBezTo>
                  <a:cubicBezTo>
                    <a:pt x="427112" y="520455"/>
                    <a:pt x="457211" y="494928"/>
                    <a:pt x="487405" y="469306"/>
                  </a:cubicBezTo>
                  <a:cubicBezTo>
                    <a:pt x="471117" y="485212"/>
                    <a:pt x="454925" y="501119"/>
                    <a:pt x="438637" y="517026"/>
                  </a:cubicBezTo>
                  <a:cubicBezTo>
                    <a:pt x="416444" y="538743"/>
                    <a:pt x="449305" y="570366"/>
                    <a:pt x="472355" y="550744"/>
                  </a:cubicBezTo>
                  <a:cubicBezTo>
                    <a:pt x="497311" y="529504"/>
                    <a:pt x="522362" y="508168"/>
                    <a:pt x="547317" y="486927"/>
                  </a:cubicBezTo>
                  <a:cubicBezTo>
                    <a:pt x="537030" y="497023"/>
                    <a:pt x="526743" y="507025"/>
                    <a:pt x="516456" y="517121"/>
                  </a:cubicBezTo>
                  <a:cubicBezTo>
                    <a:pt x="494263" y="538838"/>
                    <a:pt x="527124" y="570556"/>
                    <a:pt x="550175" y="550840"/>
                  </a:cubicBezTo>
                  <a:cubicBezTo>
                    <a:pt x="586751" y="519312"/>
                    <a:pt x="623422" y="487784"/>
                    <a:pt x="659998" y="456256"/>
                  </a:cubicBezTo>
                  <a:cubicBezTo>
                    <a:pt x="639710" y="476545"/>
                    <a:pt x="619421" y="496833"/>
                    <a:pt x="599133" y="517121"/>
                  </a:cubicBezTo>
                  <a:cubicBezTo>
                    <a:pt x="577130" y="539124"/>
                    <a:pt x="609801" y="570461"/>
                    <a:pt x="632852" y="550840"/>
                  </a:cubicBezTo>
                  <a:cubicBezTo>
                    <a:pt x="666475" y="522074"/>
                    <a:pt x="700193" y="493309"/>
                    <a:pt x="733817" y="464543"/>
                  </a:cubicBezTo>
                  <a:cubicBezTo>
                    <a:pt x="716100" y="482069"/>
                    <a:pt x="698384" y="499690"/>
                    <a:pt x="680667" y="517216"/>
                  </a:cubicBezTo>
                  <a:cubicBezTo>
                    <a:pt x="658664" y="539029"/>
                    <a:pt x="691430" y="570842"/>
                    <a:pt x="714386" y="550935"/>
                  </a:cubicBezTo>
                  <a:cubicBezTo>
                    <a:pt x="723911" y="542648"/>
                    <a:pt x="733340" y="534361"/>
                    <a:pt x="742865" y="526170"/>
                  </a:cubicBezTo>
                  <a:cubicBezTo>
                    <a:pt x="735055" y="546458"/>
                    <a:pt x="762487" y="568175"/>
                    <a:pt x="782489" y="550935"/>
                  </a:cubicBezTo>
                  <a:cubicBezTo>
                    <a:pt x="824018" y="515311"/>
                    <a:pt x="865452" y="479688"/>
                    <a:pt x="906981" y="444064"/>
                  </a:cubicBezTo>
                  <a:cubicBezTo>
                    <a:pt x="903647" y="447398"/>
                    <a:pt x="900409" y="450637"/>
                    <a:pt x="897075" y="453970"/>
                  </a:cubicBezTo>
                  <a:cubicBezTo>
                    <a:pt x="876025" y="475021"/>
                    <a:pt x="854975" y="496166"/>
                    <a:pt x="833924" y="517216"/>
                  </a:cubicBezTo>
                  <a:cubicBezTo>
                    <a:pt x="812112" y="539124"/>
                    <a:pt x="844783" y="570937"/>
                    <a:pt x="867643" y="550935"/>
                  </a:cubicBezTo>
                  <a:cubicBezTo>
                    <a:pt x="875549" y="543982"/>
                    <a:pt x="883454" y="537028"/>
                    <a:pt x="891455" y="530075"/>
                  </a:cubicBezTo>
                  <a:cubicBezTo>
                    <a:pt x="888312" y="549125"/>
                    <a:pt x="913553" y="567318"/>
                    <a:pt x="932127" y="550935"/>
                  </a:cubicBezTo>
                  <a:cubicBezTo>
                    <a:pt x="967465" y="519788"/>
                    <a:pt x="1002803" y="488641"/>
                    <a:pt x="1038140" y="457590"/>
                  </a:cubicBezTo>
                  <a:cubicBezTo>
                    <a:pt x="1018709" y="477497"/>
                    <a:pt x="999278" y="497404"/>
                    <a:pt x="979847" y="517312"/>
                  </a:cubicBezTo>
                  <a:cubicBezTo>
                    <a:pt x="958226" y="539410"/>
                    <a:pt x="990706" y="571223"/>
                    <a:pt x="1013566" y="551030"/>
                  </a:cubicBezTo>
                  <a:cubicBezTo>
                    <a:pt x="1044236" y="523789"/>
                    <a:pt x="1074812" y="496452"/>
                    <a:pt x="1105482" y="469210"/>
                  </a:cubicBezTo>
                  <a:cubicBezTo>
                    <a:pt x="1089956" y="485308"/>
                    <a:pt x="1074431" y="501310"/>
                    <a:pt x="1058905" y="517407"/>
                  </a:cubicBezTo>
                  <a:cubicBezTo>
                    <a:pt x="1037474" y="539600"/>
                    <a:pt x="1069954" y="571604"/>
                    <a:pt x="1092623" y="551125"/>
                  </a:cubicBezTo>
                  <a:cubicBezTo>
                    <a:pt x="1105863" y="539219"/>
                    <a:pt x="1119008" y="527218"/>
                    <a:pt x="1132247" y="515311"/>
                  </a:cubicBezTo>
                  <a:cubicBezTo>
                    <a:pt x="1122627" y="536362"/>
                    <a:pt x="1150535" y="559698"/>
                    <a:pt x="1170919" y="541600"/>
                  </a:cubicBezTo>
                  <a:cubicBezTo>
                    <a:pt x="1207304" y="509311"/>
                    <a:pt x="1243785" y="476926"/>
                    <a:pt x="1280171" y="444636"/>
                  </a:cubicBezTo>
                  <a:cubicBezTo>
                    <a:pt x="1275884" y="449113"/>
                    <a:pt x="1271693" y="453589"/>
                    <a:pt x="1267407" y="457971"/>
                  </a:cubicBezTo>
                  <a:cubicBezTo>
                    <a:pt x="1248548" y="477783"/>
                    <a:pt x="1229688" y="497595"/>
                    <a:pt x="1210829" y="517407"/>
                  </a:cubicBezTo>
                  <a:cubicBezTo>
                    <a:pt x="1189588" y="539695"/>
                    <a:pt x="1221878" y="571699"/>
                    <a:pt x="1244547" y="551125"/>
                  </a:cubicBezTo>
                  <a:cubicBezTo>
                    <a:pt x="1292267" y="507691"/>
                    <a:pt x="1339988" y="464353"/>
                    <a:pt x="1387803" y="420919"/>
                  </a:cubicBezTo>
                  <a:cubicBezTo>
                    <a:pt x="1375516" y="434539"/>
                    <a:pt x="1363229" y="448255"/>
                    <a:pt x="1350941" y="461876"/>
                  </a:cubicBezTo>
                  <a:cubicBezTo>
                    <a:pt x="1334273" y="480355"/>
                    <a:pt x="1317604" y="498928"/>
                    <a:pt x="1300935" y="517407"/>
                  </a:cubicBezTo>
                  <a:cubicBezTo>
                    <a:pt x="1280456" y="540172"/>
                    <a:pt x="1312175" y="572271"/>
                    <a:pt x="1334654" y="551125"/>
                  </a:cubicBezTo>
                  <a:cubicBezTo>
                    <a:pt x="1351322" y="535409"/>
                    <a:pt x="1368086" y="519598"/>
                    <a:pt x="1384755" y="503881"/>
                  </a:cubicBezTo>
                  <a:cubicBezTo>
                    <a:pt x="1380755" y="508453"/>
                    <a:pt x="1376754" y="512930"/>
                    <a:pt x="1372754" y="517502"/>
                  </a:cubicBezTo>
                  <a:cubicBezTo>
                    <a:pt x="1352465" y="540362"/>
                    <a:pt x="1383803" y="572176"/>
                    <a:pt x="1406472" y="551221"/>
                  </a:cubicBezTo>
                  <a:cubicBezTo>
                    <a:pt x="1442953" y="517216"/>
                    <a:pt x="1479529" y="483307"/>
                    <a:pt x="1516010" y="449303"/>
                  </a:cubicBezTo>
                  <a:cubicBezTo>
                    <a:pt x="1509342" y="457399"/>
                    <a:pt x="1502579" y="465400"/>
                    <a:pt x="1495912" y="473497"/>
                  </a:cubicBezTo>
                  <a:cubicBezTo>
                    <a:pt x="1483625" y="488165"/>
                    <a:pt x="1471433" y="502929"/>
                    <a:pt x="1459145" y="517597"/>
                  </a:cubicBezTo>
                  <a:cubicBezTo>
                    <a:pt x="1439810" y="540743"/>
                    <a:pt x="1470671" y="573223"/>
                    <a:pt x="1492864" y="551316"/>
                  </a:cubicBezTo>
                  <a:cubicBezTo>
                    <a:pt x="1506580" y="537695"/>
                    <a:pt x="1520296" y="524170"/>
                    <a:pt x="1534012" y="510549"/>
                  </a:cubicBezTo>
                  <a:cubicBezTo>
                    <a:pt x="1532202" y="512930"/>
                    <a:pt x="1530392" y="515311"/>
                    <a:pt x="1528487" y="517693"/>
                  </a:cubicBezTo>
                  <a:cubicBezTo>
                    <a:pt x="1520582" y="527884"/>
                    <a:pt x="1518581" y="541505"/>
                    <a:pt x="1528487" y="551411"/>
                  </a:cubicBezTo>
                  <a:cubicBezTo>
                    <a:pt x="1537917" y="560841"/>
                    <a:pt x="1552681" y="560174"/>
                    <a:pt x="1562206" y="551411"/>
                  </a:cubicBezTo>
                  <a:cubicBezTo>
                    <a:pt x="1572398" y="541981"/>
                    <a:pt x="1582589" y="532456"/>
                    <a:pt x="1592781" y="523027"/>
                  </a:cubicBezTo>
                  <a:cubicBezTo>
                    <a:pt x="1591257" y="529408"/>
                    <a:pt x="1592210" y="535981"/>
                    <a:pt x="1596972" y="541981"/>
                  </a:cubicBezTo>
                  <a:cubicBezTo>
                    <a:pt x="1604021" y="550744"/>
                    <a:pt x="1617641" y="554745"/>
                    <a:pt x="1627738" y="548077"/>
                  </a:cubicBezTo>
                  <a:cubicBezTo>
                    <a:pt x="1640311" y="539791"/>
                    <a:pt x="1652789" y="531504"/>
                    <a:pt x="1665362" y="523217"/>
                  </a:cubicBezTo>
                  <a:cubicBezTo>
                    <a:pt x="1666409" y="526456"/>
                    <a:pt x="1668124" y="529599"/>
                    <a:pt x="1670886" y="532361"/>
                  </a:cubicBezTo>
                  <a:cubicBezTo>
                    <a:pt x="1679268" y="540743"/>
                    <a:pt x="1696508" y="542458"/>
                    <a:pt x="1704605" y="532361"/>
                  </a:cubicBezTo>
                  <a:cubicBezTo>
                    <a:pt x="1724988" y="507025"/>
                    <a:pt x="1745372" y="481593"/>
                    <a:pt x="1765850" y="456256"/>
                  </a:cubicBezTo>
                  <a:cubicBezTo>
                    <a:pt x="1773280" y="447017"/>
                    <a:pt x="1775661" y="434920"/>
                    <a:pt x="1767755" y="425014"/>
                  </a:cubicBezTo>
                  <a:cubicBezTo>
                    <a:pt x="1760707" y="416251"/>
                    <a:pt x="1747086" y="412251"/>
                    <a:pt x="1736990" y="418918"/>
                  </a:cubicBezTo>
                  <a:cubicBezTo>
                    <a:pt x="1732227" y="422062"/>
                    <a:pt x="1727560" y="425205"/>
                    <a:pt x="1722797" y="428253"/>
                  </a:cubicBezTo>
                  <a:cubicBezTo>
                    <a:pt x="1740133" y="405964"/>
                    <a:pt x="1757373" y="383676"/>
                    <a:pt x="1774709" y="361387"/>
                  </a:cubicBezTo>
                  <a:cubicBezTo>
                    <a:pt x="1781471" y="352624"/>
                    <a:pt x="1788329" y="343861"/>
                    <a:pt x="1795092" y="335098"/>
                  </a:cubicBezTo>
                  <a:cubicBezTo>
                    <a:pt x="1802236" y="324049"/>
                    <a:pt x="1804236" y="310429"/>
                    <a:pt x="1794330" y="3005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3" name="Freeform: Shape 106">
              <a:extLst>
                <a:ext uri="{FF2B5EF4-FFF2-40B4-BE49-F238E27FC236}">
                  <a16:creationId xmlns:a16="http://schemas.microsoft.com/office/drawing/2014/main" id="{61886137-7B0E-1961-0338-9AC49350571A}"/>
                </a:ext>
              </a:extLst>
            </p:cNvPr>
            <p:cNvSpPr/>
            <p:nvPr/>
          </p:nvSpPr>
          <p:spPr>
            <a:xfrm>
              <a:off x="627958" y="5048127"/>
              <a:ext cx="1764858" cy="516541"/>
            </a:xfrm>
            <a:custGeom>
              <a:avLst/>
              <a:gdLst>
                <a:gd name="connsiteX0" fmla="*/ 1567024 w 1764858"/>
                <a:gd name="connsiteY0" fmla="*/ 504635 h 516541"/>
                <a:gd name="connsiteX1" fmla="*/ 1507017 w 1764858"/>
                <a:gd name="connsiteY1" fmla="*/ 504635 h 516541"/>
                <a:gd name="connsiteX2" fmla="*/ 1348235 w 1764858"/>
                <a:gd name="connsiteY2" fmla="*/ 504635 h 516541"/>
                <a:gd name="connsiteX3" fmla="*/ 1125255 w 1764858"/>
                <a:gd name="connsiteY3" fmla="*/ 504635 h 516541"/>
                <a:gd name="connsiteX4" fmla="*/ 870747 w 1764858"/>
                <a:gd name="connsiteY4" fmla="*/ 504635 h 516541"/>
                <a:gd name="connsiteX5" fmla="*/ 616620 w 1764858"/>
                <a:gd name="connsiteY5" fmla="*/ 504635 h 516541"/>
                <a:gd name="connsiteX6" fmla="*/ 398497 w 1764858"/>
                <a:gd name="connsiteY6" fmla="*/ 504635 h 516541"/>
                <a:gd name="connsiteX7" fmla="*/ 248193 w 1764858"/>
                <a:gd name="connsiteY7" fmla="*/ 504635 h 516541"/>
                <a:gd name="connsiteX8" fmla="*/ 164087 w 1764858"/>
                <a:gd name="connsiteY8" fmla="*/ 501491 h 516541"/>
                <a:gd name="connsiteX9" fmla="*/ 29594 w 1764858"/>
                <a:gd name="connsiteY9" fmla="*/ 396716 h 516541"/>
                <a:gd name="connsiteX10" fmla="*/ 12354 w 1764858"/>
                <a:gd name="connsiteY10" fmla="*/ 276797 h 516541"/>
                <a:gd name="connsiteX11" fmla="*/ 14449 w 1764858"/>
                <a:gd name="connsiteY11" fmla="*/ 169926 h 516541"/>
                <a:gd name="connsiteX12" fmla="*/ 113319 w 1764858"/>
                <a:gd name="connsiteY12" fmla="*/ 32480 h 516541"/>
                <a:gd name="connsiteX13" fmla="*/ 233810 w 1764858"/>
                <a:gd name="connsiteY13" fmla="*/ 11716 h 516541"/>
                <a:gd name="connsiteX14" fmla="*/ 371351 w 1764858"/>
                <a:gd name="connsiteY14" fmla="*/ 11716 h 516541"/>
                <a:gd name="connsiteX15" fmla="*/ 581663 w 1764858"/>
                <a:gd name="connsiteY15" fmla="*/ 11716 h 516541"/>
                <a:gd name="connsiteX16" fmla="*/ 831599 w 1764858"/>
                <a:gd name="connsiteY16" fmla="*/ 11716 h 516541"/>
                <a:gd name="connsiteX17" fmla="*/ 1089155 w 1764858"/>
                <a:gd name="connsiteY17" fmla="*/ 11716 h 516541"/>
                <a:gd name="connsiteX18" fmla="*/ 1318803 w 1764858"/>
                <a:gd name="connsiteY18" fmla="*/ 11716 h 516541"/>
                <a:gd name="connsiteX19" fmla="*/ 1488634 w 1764858"/>
                <a:gd name="connsiteY19" fmla="*/ 11716 h 516541"/>
                <a:gd name="connsiteX20" fmla="*/ 1565691 w 1764858"/>
                <a:gd name="connsiteY20" fmla="*/ 11716 h 516541"/>
                <a:gd name="connsiteX21" fmla="*/ 1753048 w 1764858"/>
                <a:gd name="connsiteY21" fmla="*/ 198596 h 516541"/>
                <a:gd name="connsiteX22" fmla="*/ 1753048 w 1764858"/>
                <a:gd name="connsiteY22" fmla="*/ 300990 h 516541"/>
                <a:gd name="connsiteX23" fmla="*/ 1750476 w 1764858"/>
                <a:gd name="connsiteY23" fmla="*/ 349663 h 516541"/>
                <a:gd name="connsiteX24" fmla="*/ 1716757 w 1764858"/>
                <a:gd name="connsiteY24" fmla="*/ 428816 h 516541"/>
                <a:gd name="connsiteX25" fmla="*/ 1567024 w 1764858"/>
                <a:gd name="connsiteY25" fmla="*/ 504635 h 516541"/>
                <a:gd name="connsiteX26" fmla="*/ 1567024 w 1764858"/>
                <a:gd name="connsiteY26" fmla="*/ 516541 h 516541"/>
                <a:gd name="connsiteX27" fmla="*/ 1718281 w 1764858"/>
                <a:gd name="connsiteY27" fmla="*/ 445865 h 516541"/>
                <a:gd name="connsiteX28" fmla="*/ 1764859 w 1764858"/>
                <a:gd name="connsiteY28" fmla="*/ 312611 h 516541"/>
                <a:gd name="connsiteX29" fmla="*/ 1764859 w 1764858"/>
                <a:gd name="connsiteY29" fmla="*/ 203930 h 516541"/>
                <a:gd name="connsiteX30" fmla="*/ 1718281 w 1764858"/>
                <a:gd name="connsiteY30" fmla="*/ 70676 h 516541"/>
                <a:gd name="connsiteX31" fmla="*/ 1567024 w 1764858"/>
                <a:gd name="connsiteY31" fmla="*/ 0 h 516541"/>
                <a:gd name="connsiteX32" fmla="*/ 1550737 w 1764858"/>
                <a:gd name="connsiteY32" fmla="*/ 0 h 516541"/>
                <a:gd name="connsiteX33" fmla="*/ 1433103 w 1764858"/>
                <a:gd name="connsiteY33" fmla="*/ 0 h 516541"/>
                <a:gd name="connsiteX34" fmla="*/ 1231364 w 1764858"/>
                <a:gd name="connsiteY34" fmla="*/ 0 h 516541"/>
                <a:gd name="connsiteX35" fmla="*/ 981046 w 1764858"/>
                <a:gd name="connsiteY35" fmla="*/ 0 h 516541"/>
                <a:gd name="connsiteX36" fmla="*/ 717585 w 1764858"/>
                <a:gd name="connsiteY36" fmla="*/ 0 h 516541"/>
                <a:gd name="connsiteX37" fmla="*/ 476317 w 1764858"/>
                <a:gd name="connsiteY37" fmla="*/ 0 h 516541"/>
                <a:gd name="connsiteX38" fmla="*/ 292675 w 1764858"/>
                <a:gd name="connsiteY38" fmla="*/ 0 h 516541"/>
                <a:gd name="connsiteX39" fmla="*/ 202187 w 1764858"/>
                <a:gd name="connsiteY39" fmla="*/ 0 h 516541"/>
                <a:gd name="connsiteX40" fmla="*/ 7210 w 1764858"/>
                <a:gd name="connsiteY40" fmla="*/ 146304 h 516541"/>
                <a:gd name="connsiteX41" fmla="*/ 448 w 1764858"/>
                <a:gd name="connsiteY41" fmla="*/ 259366 h 516541"/>
                <a:gd name="connsiteX42" fmla="*/ 8544 w 1764858"/>
                <a:gd name="connsiteY42" fmla="*/ 374714 h 516541"/>
                <a:gd name="connsiteX43" fmla="*/ 202663 w 1764858"/>
                <a:gd name="connsiteY43" fmla="*/ 516541 h 516541"/>
                <a:gd name="connsiteX44" fmla="*/ 294675 w 1764858"/>
                <a:gd name="connsiteY44" fmla="*/ 516541 h 516541"/>
                <a:gd name="connsiteX45" fmla="*/ 479269 w 1764858"/>
                <a:gd name="connsiteY45" fmla="*/ 516541 h 516541"/>
                <a:gd name="connsiteX46" fmla="*/ 721109 w 1764858"/>
                <a:gd name="connsiteY46" fmla="*/ 516541 h 516541"/>
                <a:gd name="connsiteX47" fmla="*/ 984666 w 1764858"/>
                <a:gd name="connsiteY47" fmla="*/ 516541 h 516541"/>
                <a:gd name="connsiteX48" fmla="*/ 1234602 w 1764858"/>
                <a:gd name="connsiteY48" fmla="*/ 516541 h 516541"/>
                <a:gd name="connsiteX49" fmla="*/ 1435389 w 1764858"/>
                <a:gd name="connsiteY49" fmla="*/ 516541 h 516541"/>
                <a:gd name="connsiteX50" fmla="*/ 1551689 w 1764858"/>
                <a:gd name="connsiteY50" fmla="*/ 516541 h 516541"/>
                <a:gd name="connsiteX51" fmla="*/ 1567120 w 1764858"/>
                <a:gd name="connsiteY51" fmla="*/ 516541 h 516541"/>
                <a:gd name="connsiteX52" fmla="*/ 1567024 w 1764858"/>
                <a:gd name="connsiteY52" fmla="*/ 504635 h 51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64858" h="516541">
                  <a:moveTo>
                    <a:pt x="1567024" y="504635"/>
                  </a:moveTo>
                  <a:cubicBezTo>
                    <a:pt x="1547022" y="504635"/>
                    <a:pt x="1527019" y="504635"/>
                    <a:pt x="1507017" y="504635"/>
                  </a:cubicBezTo>
                  <a:cubicBezTo>
                    <a:pt x="1454058" y="504635"/>
                    <a:pt x="1401099" y="504635"/>
                    <a:pt x="1348235" y="504635"/>
                  </a:cubicBezTo>
                  <a:cubicBezTo>
                    <a:pt x="1273940" y="504635"/>
                    <a:pt x="1199645" y="504635"/>
                    <a:pt x="1125255" y="504635"/>
                  </a:cubicBezTo>
                  <a:cubicBezTo>
                    <a:pt x="1040387" y="504635"/>
                    <a:pt x="955615" y="504635"/>
                    <a:pt x="870747" y="504635"/>
                  </a:cubicBezTo>
                  <a:cubicBezTo>
                    <a:pt x="786070" y="504635"/>
                    <a:pt x="701297" y="504635"/>
                    <a:pt x="616620" y="504635"/>
                  </a:cubicBezTo>
                  <a:cubicBezTo>
                    <a:pt x="543944" y="504635"/>
                    <a:pt x="471173" y="504635"/>
                    <a:pt x="398497" y="504635"/>
                  </a:cubicBezTo>
                  <a:cubicBezTo>
                    <a:pt x="348396" y="504635"/>
                    <a:pt x="298294" y="504635"/>
                    <a:pt x="248193" y="504635"/>
                  </a:cubicBezTo>
                  <a:cubicBezTo>
                    <a:pt x="220570" y="504635"/>
                    <a:pt x="191233" y="506635"/>
                    <a:pt x="164087" y="501491"/>
                  </a:cubicBezTo>
                  <a:cubicBezTo>
                    <a:pt x="105508" y="490347"/>
                    <a:pt x="54740" y="450723"/>
                    <a:pt x="29594" y="396716"/>
                  </a:cubicBezTo>
                  <a:cubicBezTo>
                    <a:pt x="11592" y="358140"/>
                    <a:pt x="12354" y="318135"/>
                    <a:pt x="12354" y="276797"/>
                  </a:cubicBezTo>
                  <a:cubicBezTo>
                    <a:pt x="12354" y="241840"/>
                    <a:pt x="9020" y="204597"/>
                    <a:pt x="14449" y="169926"/>
                  </a:cubicBezTo>
                  <a:cubicBezTo>
                    <a:pt x="23498" y="111347"/>
                    <a:pt x="60836" y="59817"/>
                    <a:pt x="113319" y="32480"/>
                  </a:cubicBezTo>
                  <a:cubicBezTo>
                    <a:pt x="152086" y="12287"/>
                    <a:pt x="191995" y="11716"/>
                    <a:pt x="233810" y="11716"/>
                  </a:cubicBezTo>
                  <a:cubicBezTo>
                    <a:pt x="279625" y="11716"/>
                    <a:pt x="325536" y="11716"/>
                    <a:pt x="371351" y="11716"/>
                  </a:cubicBezTo>
                  <a:cubicBezTo>
                    <a:pt x="441455" y="11716"/>
                    <a:pt x="511559" y="11716"/>
                    <a:pt x="581663" y="11716"/>
                  </a:cubicBezTo>
                  <a:cubicBezTo>
                    <a:pt x="665007" y="11716"/>
                    <a:pt x="748255" y="11716"/>
                    <a:pt x="831599" y="11716"/>
                  </a:cubicBezTo>
                  <a:cubicBezTo>
                    <a:pt x="917419" y="11716"/>
                    <a:pt x="1003335" y="11716"/>
                    <a:pt x="1089155" y="11716"/>
                  </a:cubicBezTo>
                  <a:cubicBezTo>
                    <a:pt x="1165736" y="11716"/>
                    <a:pt x="1242222" y="11716"/>
                    <a:pt x="1318803" y="11716"/>
                  </a:cubicBezTo>
                  <a:cubicBezTo>
                    <a:pt x="1375381" y="11716"/>
                    <a:pt x="1432055" y="11716"/>
                    <a:pt x="1488634" y="11716"/>
                  </a:cubicBezTo>
                  <a:cubicBezTo>
                    <a:pt x="1514351" y="11716"/>
                    <a:pt x="1539973" y="11621"/>
                    <a:pt x="1565691" y="11716"/>
                  </a:cubicBezTo>
                  <a:cubicBezTo>
                    <a:pt x="1668466" y="12287"/>
                    <a:pt x="1752476" y="95726"/>
                    <a:pt x="1753048" y="198596"/>
                  </a:cubicBezTo>
                  <a:cubicBezTo>
                    <a:pt x="1753238" y="232696"/>
                    <a:pt x="1753048" y="266891"/>
                    <a:pt x="1753048" y="300990"/>
                  </a:cubicBezTo>
                  <a:cubicBezTo>
                    <a:pt x="1753048" y="317278"/>
                    <a:pt x="1753238" y="333470"/>
                    <a:pt x="1750476" y="349663"/>
                  </a:cubicBezTo>
                  <a:cubicBezTo>
                    <a:pt x="1745523" y="378238"/>
                    <a:pt x="1733902" y="405479"/>
                    <a:pt x="1716757" y="428816"/>
                  </a:cubicBezTo>
                  <a:cubicBezTo>
                    <a:pt x="1681706" y="476345"/>
                    <a:pt x="1625794" y="504158"/>
                    <a:pt x="1567024" y="504635"/>
                  </a:cubicBezTo>
                  <a:cubicBezTo>
                    <a:pt x="1559405" y="504730"/>
                    <a:pt x="1559309" y="516636"/>
                    <a:pt x="1567024" y="516541"/>
                  </a:cubicBezTo>
                  <a:cubicBezTo>
                    <a:pt x="1625127" y="516065"/>
                    <a:pt x="1680943" y="490442"/>
                    <a:pt x="1718281" y="445865"/>
                  </a:cubicBezTo>
                  <a:cubicBezTo>
                    <a:pt x="1750000" y="407956"/>
                    <a:pt x="1764859" y="361569"/>
                    <a:pt x="1764859" y="312611"/>
                  </a:cubicBezTo>
                  <a:cubicBezTo>
                    <a:pt x="1764859" y="276416"/>
                    <a:pt x="1764859" y="240125"/>
                    <a:pt x="1764859" y="203930"/>
                  </a:cubicBezTo>
                  <a:cubicBezTo>
                    <a:pt x="1764859" y="154877"/>
                    <a:pt x="1750000" y="108490"/>
                    <a:pt x="1718281" y="70676"/>
                  </a:cubicBezTo>
                  <a:cubicBezTo>
                    <a:pt x="1680943" y="26099"/>
                    <a:pt x="1625032" y="381"/>
                    <a:pt x="1567024" y="0"/>
                  </a:cubicBezTo>
                  <a:cubicBezTo>
                    <a:pt x="1561595" y="0"/>
                    <a:pt x="1556166" y="0"/>
                    <a:pt x="1550737" y="0"/>
                  </a:cubicBezTo>
                  <a:cubicBezTo>
                    <a:pt x="1511494" y="0"/>
                    <a:pt x="1472251" y="0"/>
                    <a:pt x="1433103" y="0"/>
                  </a:cubicBezTo>
                  <a:cubicBezTo>
                    <a:pt x="1365856" y="0"/>
                    <a:pt x="1298610" y="0"/>
                    <a:pt x="1231364" y="0"/>
                  </a:cubicBezTo>
                  <a:cubicBezTo>
                    <a:pt x="1147924" y="0"/>
                    <a:pt x="1064485" y="0"/>
                    <a:pt x="981046" y="0"/>
                  </a:cubicBezTo>
                  <a:cubicBezTo>
                    <a:pt x="893226" y="0"/>
                    <a:pt x="805405" y="0"/>
                    <a:pt x="717585" y="0"/>
                  </a:cubicBezTo>
                  <a:cubicBezTo>
                    <a:pt x="637194" y="0"/>
                    <a:pt x="556708" y="0"/>
                    <a:pt x="476317" y="0"/>
                  </a:cubicBezTo>
                  <a:cubicBezTo>
                    <a:pt x="415071" y="0"/>
                    <a:pt x="353920" y="0"/>
                    <a:pt x="292675" y="0"/>
                  </a:cubicBezTo>
                  <a:cubicBezTo>
                    <a:pt x="262480" y="0"/>
                    <a:pt x="232286" y="0"/>
                    <a:pt x="202187" y="0"/>
                  </a:cubicBezTo>
                  <a:cubicBezTo>
                    <a:pt x="112366" y="-95"/>
                    <a:pt x="31023" y="58484"/>
                    <a:pt x="7210" y="146304"/>
                  </a:cubicBezTo>
                  <a:cubicBezTo>
                    <a:pt x="-2600" y="182785"/>
                    <a:pt x="448" y="221933"/>
                    <a:pt x="448" y="259366"/>
                  </a:cubicBezTo>
                  <a:cubicBezTo>
                    <a:pt x="448" y="297752"/>
                    <a:pt x="-2505" y="337471"/>
                    <a:pt x="8544" y="374714"/>
                  </a:cubicBezTo>
                  <a:cubicBezTo>
                    <a:pt x="34071" y="460534"/>
                    <a:pt x="114271" y="516446"/>
                    <a:pt x="202663" y="516541"/>
                  </a:cubicBezTo>
                  <a:cubicBezTo>
                    <a:pt x="233334" y="516541"/>
                    <a:pt x="264004" y="516541"/>
                    <a:pt x="294675" y="516541"/>
                  </a:cubicBezTo>
                  <a:cubicBezTo>
                    <a:pt x="356206" y="516541"/>
                    <a:pt x="417738" y="516541"/>
                    <a:pt x="479269" y="516541"/>
                  </a:cubicBezTo>
                  <a:cubicBezTo>
                    <a:pt x="559851" y="516541"/>
                    <a:pt x="640432" y="516541"/>
                    <a:pt x="721109" y="516541"/>
                  </a:cubicBezTo>
                  <a:cubicBezTo>
                    <a:pt x="808930" y="516541"/>
                    <a:pt x="896845" y="516541"/>
                    <a:pt x="984666" y="516541"/>
                  </a:cubicBezTo>
                  <a:cubicBezTo>
                    <a:pt x="1068010" y="516541"/>
                    <a:pt x="1151258" y="516541"/>
                    <a:pt x="1234602" y="516541"/>
                  </a:cubicBezTo>
                  <a:cubicBezTo>
                    <a:pt x="1301563" y="516541"/>
                    <a:pt x="1368523" y="516541"/>
                    <a:pt x="1435389" y="516541"/>
                  </a:cubicBezTo>
                  <a:cubicBezTo>
                    <a:pt x="1474156" y="516541"/>
                    <a:pt x="1512922" y="516541"/>
                    <a:pt x="1551689" y="516541"/>
                  </a:cubicBezTo>
                  <a:cubicBezTo>
                    <a:pt x="1556833" y="516541"/>
                    <a:pt x="1561976" y="516541"/>
                    <a:pt x="1567120" y="516541"/>
                  </a:cubicBezTo>
                  <a:cubicBezTo>
                    <a:pt x="1574740" y="516541"/>
                    <a:pt x="1574740" y="504635"/>
                    <a:pt x="1567024" y="50463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/>
            </a:p>
          </p:txBody>
        </p:sp>
        <p:sp>
          <p:nvSpPr>
            <p:cNvPr id="64" name="TextBox 161">
              <a:extLst>
                <a:ext uri="{FF2B5EF4-FFF2-40B4-BE49-F238E27FC236}">
                  <a16:creationId xmlns:a16="http://schemas.microsoft.com/office/drawing/2014/main" id="{48DFB58D-228B-9E75-6269-47FC887EA369}"/>
                </a:ext>
              </a:extLst>
            </p:cNvPr>
            <p:cNvSpPr txBox="1"/>
            <p:nvPr/>
          </p:nvSpPr>
          <p:spPr>
            <a:xfrm>
              <a:off x="837936" y="5147035"/>
              <a:ext cx="1349082" cy="3307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Objectifs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de </a:t>
              </a:r>
              <a:r>
                <a:rPr lang="en-US" sz="1200" b="1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diminuer</a:t>
              </a:r>
              <a:r>
                <a:rPr lang="en-US" sz="1200" b="1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 les GES</a:t>
              </a:r>
            </a:p>
          </p:txBody>
        </p:sp>
      </p:grpSp>
      <p:sp>
        <p:nvSpPr>
          <p:cNvPr id="66" name="Freeform: Shape 165">
            <a:extLst>
              <a:ext uri="{FF2B5EF4-FFF2-40B4-BE49-F238E27FC236}">
                <a16:creationId xmlns:a16="http://schemas.microsoft.com/office/drawing/2014/main" id="{F573574C-E0FF-D546-9497-E4B182E09F2E}"/>
              </a:ext>
            </a:extLst>
          </p:cNvPr>
          <p:cNvSpPr/>
          <p:nvPr/>
        </p:nvSpPr>
        <p:spPr>
          <a:xfrm>
            <a:off x="2429704" y="2940971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166">
            <a:extLst>
              <a:ext uri="{FF2B5EF4-FFF2-40B4-BE49-F238E27FC236}">
                <a16:creationId xmlns:a16="http://schemas.microsoft.com/office/drawing/2014/main" id="{19295B57-B9EE-5585-9934-E7BA45CFA36B}"/>
              </a:ext>
            </a:extLst>
          </p:cNvPr>
          <p:cNvSpPr/>
          <p:nvPr/>
        </p:nvSpPr>
        <p:spPr>
          <a:xfrm>
            <a:off x="2429705" y="3657412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169">
            <a:extLst>
              <a:ext uri="{FF2B5EF4-FFF2-40B4-BE49-F238E27FC236}">
                <a16:creationId xmlns:a16="http://schemas.microsoft.com/office/drawing/2014/main" id="{1C685437-95E3-746C-EE97-4938A4FCD6D0}"/>
              </a:ext>
            </a:extLst>
          </p:cNvPr>
          <p:cNvCxnSpPr>
            <a:cxnSpLocks/>
          </p:cNvCxnSpPr>
          <p:nvPr/>
        </p:nvCxnSpPr>
        <p:spPr>
          <a:xfrm>
            <a:off x="2429704" y="4347669"/>
            <a:ext cx="442702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: Shape 174">
            <a:extLst>
              <a:ext uri="{FF2B5EF4-FFF2-40B4-BE49-F238E27FC236}">
                <a16:creationId xmlns:a16="http://schemas.microsoft.com/office/drawing/2014/main" id="{65322271-125F-F641-B423-A78BCB1F4F7E}"/>
              </a:ext>
            </a:extLst>
          </p:cNvPr>
          <p:cNvSpPr/>
          <p:nvPr/>
        </p:nvSpPr>
        <p:spPr>
          <a:xfrm flipV="1">
            <a:off x="2429704" y="4746210"/>
            <a:ext cx="527901" cy="1008693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  <a:gd name="connsiteX0" fmla="*/ 0 w 754144"/>
              <a:gd name="connsiteY0" fmla="*/ 26 h 1451754"/>
              <a:gd name="connsiteX1" fmla="*/ 754144 w 754144"/>
              <a:gd name="connsiteY1" fmla="*/ 1451754 h 14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4">
                <a:moveTo>
                  <a:pt x="0" y="26"/>
                </a:moveTo>
                <a:cubicBezTo>
                  <a:pt x="411636" y="-6258"/>
                  <a:pt x="346547" y="1084140"/>
                  <a:pt x="754144" y="1451754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175">
            <a:extLst>
              <a:ext uri="{FF2B5EF4-FFF2-40B4-BE49-F238E27FC236}">
                <a16:creationId xmlns:a16="http://schemas.microsoft.com/office/drawing/2014/main" id="{E5568A27-9326-E28D-0691-84BF12FB0207}"/>
              </a:ext>
            </a:extLst>
          </p:cNvPr>
          <p:cNvSpPr/>
          <p:nvPr/>
        </p:nvSpPr>
        <p:spPr>
          <a:xfrm flipV="1">
            <a:off x="2429705" y="4529393"/>
            <a:ext cx="443060" cy="509069"/>
          </a:xfrm>
          <a:custGeom>
            <a:avLst/>
            <a:gdLst>
              <a:gd name="connsiteX0" fmla="*/ 0 w 754144"/>
              <a:gd name="connsiteY0" fmla="*/ 0 h 1451728"/>
              <a:gd name="connsiteX1" fmla="*/ 348792 w 754144"/>
              <a:gd name="connsiteY1" fmla="*/ 791852 h 1451728"/>
              <a:gd name="connsiteX2" fmla="*/ 754144 w 754144"/>
              <a:gd name="connsiteY2" fmla="*/ 1451728 h 1451728"/>
              <a:gd name="connsiteX0" fmla="*/ 0 w 754144"/>
              <a:gd name="connsiteY0" fmla="*/ 0 h 1451728"/>
              <a:gd name="connsiteX1" fmla="*/ 754144 w 754144"/>
              <a:gd name="connsiteY1" fmla="*/ 1451728 h 1451728"/>
              <a:gd name="connsiteX0" fmla="*/ 0 w 754144"/>
              <a:gd name="connsiteY0" fmla="*/ 30 h 1451758"/>
              <a:gd name="connsiteX1" fmla="*/ 754144 w 754144"/>
              <a:gd name="connsiteY1" fmla="*/ 1451758 h 1451758"/>
              <a:gd name="connsiteX0" fmla="*/ 0 w 754144"/>
              <a:gd name="connsiteY0" fmla="*/ 22 h 1451750"/>
              <a:gd name="connsiteX1" fmla="*/ 754144 w 754144"/>
              <a:gd name="connsiteY1" fmla="*/ 1451750 h 145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144" h="1451750">
                <a:moveTo>
                  <a:pt x="0" y="22"/>
                </a:moveTo>
                <a:cubicBezTo>
                  <a:pt x="411636" y="-6262"/>
                  <a:pt x="333081" y="1382620"/>
                  <a:pt x="754144" y="145175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5">
            <a:extLst>
              <a:ext uri="{FF2B5EF4-FFF2-40B4-BE49-F238E27FC236}">
                <a16:creationId xmlns:a16="http://schemas.microsoft.com/office/drawing/2014/main" id="{BEA7DEFC-4E55-8E8D-FB7D-3344E76D10D3}"/>
              </a:ext>
            </a:extLst>
          </p:cNvPr>
          <p:cNvGrpSpPr/>
          <p:nvPr/>
        </p:nvGrpSpPr>
        <p:grpSpPr>
          <a:xfrm>
            <a:off x="4569587" y="2705326"/>
            <a:ext cx="634291" cy="3233393"/>
            <a:chOff x="4590852" y="2290713"/>
            <a:chExt cx="801279" cy="3233393"/>
          </a:xfrm>
        </p:grpSpPr>
        <p:sp>
          <p:nvSpPr>
            <p:cNvPr id="72" name="Freeform: Shape 176">
              <a:extLst>
                <a:ext uri="{FF2B5EF4-FFF2-40B4-BE49-F238E27FC236}">
                  <a16:creationId xmlns:a16="http://schemas.microsoft.com/office/drawing/2014/main" id="{CBCD7987-ACD7-2F33-26EB-9D0CA360F5A5}"/>
                </a:ext>
              </a:extLst>
            </p:cNvPr>
            <p:cNvSpPr/>
            <p:nvPr/>
          </p:nvSpPr>
          <p:spPr>
            <a:xfrm flipH="1">
              <a:off x="4590852" y="2290713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177">
              <a:extLst>
                <a:ext uri="{FF2B5EF4-FFF2-40B4-BE49-F238E27FC236}">
                  <a16:creationId xmlns:a16="http://schemas.microsoft.com/office/drawing/2014/main" id="{BA380376-33A7-CA62-586D-E518F7DA5CAA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31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: Shape 178">
              <a:extLst>
                <a:ext uri="{FF2B5EF4-FFF2-40B4-BE49-F238E27FC236}">
                  <a16:creationId xmlns:a16="http://schemas.microsoft.com/office/drawing/2014/main" id="{F2655359-8A5E-A518-1807-E6647AD19E68}"/>
                </a:ext>
              </a:extLst>
            </p:cNvPr>
            <p:cNvSpPr/>
            <p:nvPr/>
          </p:nvSpPr>
          <p:spPr>
            <a:xfrm flipH="1" flipV="1">
              <a:off x="4590852" y="4506012"/>
              <a:ext cx="801279" cy="1018094"/>
            </a:xfrm>
            <a:custGeom>
              <a:avLst/>
              <a:gdLst>
                <a:gd name="connsiteX0" fmla="*/ 0 w 754144"/>
                <a:gd name="connsiteY0" fmla="*/ 0 h 1451728"/>
                <a:gd name="connsiteX1" fmla="*/ 348792 w 754144"/>
                <a:gd name="connsiteY1" fmla="*/ 791852 h 1451728"/>
                <a:gd name="connsiteX2" fmla="*/ 754144 w 754144"/>
                <a:gd name="connsiteY2" fmla="*/ 1451728 h 1451728"/>
                <a:gd name="connsiteX0" fmla="*/ 0 w 754144"/>
                <a:gd name="connsiteY0" fmla="*/ 0 h 1451728"/>
                <a:gd name="connsiteX1" fmla="*/ 754144 w 754144"/>
                <a:gd name="connsiteY1" fmla="*/ 1451728 h 1451728"/>
                <a:gd name="connsiteX0" fmla="*/ 0 w 754144"/>
                <a:gd name="connsiteY0" fmla="*/ 30 h 1451758"/>
                <a:gd name="connsiteX1" fmla="*/ 754144 w 754144"/>
                <a:gd name="connsiteY1" fmla="*/ 1451758 h 1451758"/>
                <a:gd name="connsiteX0" fmla="*/ 0 w 754144"/>
                <a:gd name="connsiteY0" fmla="*/ 22 h 1451750"/>
                <a:gd name="connsiteX1" fmla="*/ 754144 w 754144"/>
                <a:gd name="connsiteY1" fmla="*/ 1451750 h 1451750"/>
                <a:gd name="connsiteX0" fmla="*/ 0 w 754144"/>
                <a:gd name="connsiteY0" fmla="*/ 24 h 1451752"/>
                <a:gd name="connsiteX1" fmla="*/ 754144 w 754144"/>
                <a:gd name="connsiteY1" fmla="*/ 1451752 h 14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4144" h="1451752">
                  <a:moveTo>
                    <a:pt x="0" y="24"/>
                  </a:moveTo>
                  <a:cubicBezTo>
                    <a:pt x="411636" y="-6260"/>
                    <a:pt x="393412" y="1197688"/>
                    <a:pt x="754144" y="1451752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lg" len="med"/>
              <a:tailEnd type="non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2">
            <a:extLst>
              <a:ext uri="{FF2B5EF4-FFF2-40B4-BE49-F238E27FC236}">
                <a16:creationId xmlns:a16="http://schemas.microsoft.com/office/drawing/2014/main" id="{90376960-8E90-BD40-E48B-661CCC4C0AA8}"/>
              </a:ext>
            </a:extLst>
          </p:cNvPr>
          <p:cNvGrpSpPr/>
          <p:nvPr/>
        </p:nvGrpSpPr>
        <p:grpSpPr>
          <a:xfrm>
            <a:off x="7455246" y="2322928"/>
            <a:ext cx="634291" cy="4036410"/>
            <a:chOff x="7579148" y="1908315"/>
            <a:chExt cx="459480" cy="4036410"/>
          </a:xfrm>
        </p:grpSpPr>
        <p:grpSp>
          <p:nvGrpSpPr>
            <p:cNvPr id="76" name="Group 181">
              <a:extLst>
                <a:ext uri="{FF2B5EF4-FFF2-40B4-BE49-F238E27FC236}">
                  <a16:creationId xmlns:a16="http://schemas.microsoft.com/office/drawing/2014/main" id="{B554DDFA-CE06-1812-A8F4-5CCDDD109F83}"/>
                </a:ext>
              </a:extLst>
            </p:cNvPr>
            <p:cNvGrpSpPr/>
            <p:nvPr/>
          </p:nvGrpSpPr>
          <p:grpSpPr>
            <a:xfrm>
              <a:off x="7579148" y="1908315"/>
              <a:ext cx="459480" cy="842884"/>
              <a:chOff x="7579148" y="1916833"/>
              <a:chExt cx="459480" cy="842884"/>
            </a:xfrm>
          </p:grpSpPr>
          <p:sp>
            <p:nvSpPr>
              <p:cNvPr id="81" name="Freeform: Shape 179">
                <a:extLst>
                  <a:ext uri="{FF2B5EF4-FFF2-40B4-BE49-F238E27FC236}">
                    <a16:creationId xmlns:a16="http://schemas.microsoft.com/office/drawing/2014/main" id="{E26C3B9A-8F2C-73EF-26D0-4859BC07FB38}"/>
                  </a:ext>
                </a:extLst>
              </p:cNvPr>
              <p:cNvSpPr/>
              <p:nvPr/>
            </p:nvSpPr>
            <p:spPr>
              <a:xfrm flipH="1">
                <a:off x="7579148" y="1916833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180">
                <a:extLst>
                  <a:ext uri="{FF2B5EF4-FFF2-40B4-BE49-F238E27FC236}">
                    <a16:creationId xmlns:a16="http://schemas.microsoft.com/office/drawing/2014/main" id="{92D47CD9-740B-F3A8-6691-6F13AA6CCB38}"/>
                  </a:ext>
                </a:extLst>
              </p:cNvPr>
              <p:cNvSpPr/>
              <p:nvPr/>
            </p:nvSpPr>
            <p:spPr>
              <a:xfrm flipH="1" flipV="1">
                <a:off x="7579148" y="2355745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185">
              <a:extLst>
                <a:ext uri="{FF2B5EF4-FFF2-40B4-BE49-F238E27FC236}">
                  <a16:creationId xmlns:a16="http://schemas.microsoft.com/office/drawing/2014/main" id="{722C1A94-E064-C207-193E-B556C0A62114}"/>
                </a:ext>
              </a:extLst>
            </p:cNvPr>
            <p:cNvGrpSpPr/>
            <p:nvPr/>
          </p:nvGrpSpPr>
          <p:grpSpPr>
            <a:xfrm>
              <a:off x="7579148" y="5101841"/>
              <a:ext cx="459480" cy="842884"/>
              <a:chOff x="7579148" y="1916833"/>
              <a:chExt cx="459480" cy="842884"/>
            </a:xfrm>
          </p:grpSpPr>
          <p:sp>
            <p:nvSpPr>
              <p:cNvPr id="79" name="Freeform: Shape 186">
                <a:extLst>
                  <a:ext uri="{FF2B5EF4-FFF2-40B4-BE49-F238E27FC236}">
                    <a16:creationId xmlns:a16="http://schemas.microsoft.com/office/drawing/2014/main" id="{776BF8A8-FF69-83B0-4374-25A5566A619F}"/>
                  </a:ext>
                </a:extLst>
              </p:cNvPr>
              <p:cNvSpPr/>
              <p:nvPr/>
            </p:nvSpPr>
            <p:spPr>
              <a:xfrm flipH="1">
                <a:off x="7579148" y="1916833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187">
                <a:extLst>
                  <a:ext uri="{FF2B5EF4-FFF2-40B4-BE49-F238E27FC236}">
                    <a16:creationId xmlns:a16="http://schemas.microsoft.com/office/drawing/2014/main" id="{2C80B85C-AAC8-F61C-4798-422FD060F9B6}"/>
                  </a:ext>
                </a:extLst>
              </p:cNvPr>
              <p:cNvSpPr/>
              <p:nvPr/>
            </p:nvSpPr>
            <p:spPr>
              <a:xfrm flipH="1" flipV="1">
                <a:off x="7579148" y="2355745"/>
                <a:ext cx="459480" cy="403972"/>
              </a:xfrm>
              <a:custGeom>
                <a:avLst/>
                <a:gdLst>
                  <a:gd name="connsiteX0" fmla="*/ 0 w 754144"/>
                  <a:gd name="connsiteY0" fmla="*/ 0 h 1451728"/>
                  <a:gd name="connsiteX1" fmla="*/ 348792 w 754144"/>
                  <a:gd name="connsiteY1" fmla="*/ 791852 h 1451728"/>
                  <a:gd name="connsiteX2" fmla="*/ 754144 w 754144"/>
                  <a:gd name="connsiteY2" fmla="*/ 1451728 h 1451728"/>
                  <a:gd name="connsiteX0" fmla="*/ 0 w 754144"/>
                  <a:gd name="connsiteY0" fmla="*/ 0 h 1451728"/>
                  <a:gd name="connsiteX1" fmla="*/ 754144 w 754144"/>
                  <a:gd name="connsiteY1" fmla="*/ 1451728 h 1451728"/>
                  <a:gd name="connsiteX0" fmla="*/ 0 w 754144"/>
                  <a:gd name="connsiteY0" fmla="*/ 30 h 1451758"/>
                  <a:gd name="connsiteX1" fmla="*/ 754144 w 754144"/>
                  <a:gd name="connsiteY1" fmla="*/ 1451758 h 1451758"/>
                  <a:gd name="connsiteX0" fmla="*/ 0 w 754144"/>
                  <a:gd name="connsiteY0" fmla="*/ 22 h 1451750"/>
                  <a:gd name="connsiteX1" fmla="*/ 754144 w 754144"/>
                  <a:gd name="connsiteY1" fmla="*/ 1451750 h 1451750"/>
                  <a:gd name="connsiteX0" fmla="*/ 0 w 754144"/>
                  <a:gd name="connsiteY0" fmla="*/ 24 h 1451752"/>
                  <a:gd name="connsiteX1" fmla="*/ 754144 w 754144"/>
                  <a:gd name="connsiteY1" fmla="*/ 1451752 h 1451752"/>
                  <a:gd name="connsiteX0" fmla="*/ 0 w 754144"/>
                  <a:gd name="connsiteY0" fmla="*/ 20 h 1458289"/>
                  <a:gd name="connsiteX1" fmla="*/ 754144 w 754144"/>
                  <a:gd name="connsiteY1" fmla="*/ 1451748 h 145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144" h="1458289">
                    <a:moveTo>
                      <a:pt x="0" y="20"/>
                    </a:moveTo>
                    <a:cubicBezTo>
                      <a:pt x="411636" y="-6264"/>
                      <a:pt x="269634" y="1572011"/>
                      <a:pt x="754144" y="1451748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8" name="Straight Connector 1">
              <a:extLst>
                <a:ext uri="{FF2B5EF4-FFF2-40B4-BE49-F238E27FC236}">
                  <a16:creationId xmlns:a16="http://schemas.microsoft.com/office/drawing/2014/main" id="{C8D6D086-CCF9-C853-89F5-ACFC93FA90AC}"/>
                </a:ext>
              </a:extLst>
            </p:cNvPr>
            <p:cNvCxnSpPr>
              <a:cxnSpLocks/>
            </p:cNvCxnSpPr>
            <p:nvPr/>
          </p:nvCxnSpPr>
          <p:spPr>
            <a:xfrm>
              <a:off x="7579148" y="3933056"/>
              <a:ext cx="442702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3">
            <a:extLst>
              <a:ext uri="{FF2B5EF4-FFF2-40B4-BE49-F238E27FC236}">
                <a16:creationId xmlns:a16="http://schemas.microsoft.com/office/drawing/2014/main" id="{78585345-6EF8-3DED-D112-C6B40A1DB7DC}"/>
              </a:ext>
            </a:extLst>
          </p:cNvPr>
          <p:cNvSpPr txBox="1"/>
          <p:nvPr/>
        </p:nvSpPr>
        <p:spPr>
          <a:xfrm>
            <a:off x="9999813" y="2492095"/>
            <a:ext cx="1944554" cy="504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anticipés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sur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troupeau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44064675-B75B-103B-564A-2D2396951608}"/>
              </a:ext>
            </a:extLst>
          </p:cNvPr>
          <p:cNvSpPr txBox="1"/>
          <p:nvPr/>
        </p:nvSpPr>
        <p:spPr>
          <a:xfrm>
            <a:off x="9985174" y="3654493"/>
            <a:ext cx="1944555" cy="13825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Coût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d’acquisition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du fonds de terre?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Y-a-t-il des cultures plus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payantes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d’autres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12181FFF-4938-81FA-B29E-5BF8DD30DB1D}"/>
              </a:ext>
            </a:extLst>
          </p:cNvPr>
          <p:cNvSpPr txBox="1"/>
          <p:nvPr/>
        </p:nvSpPr>
        <p:spPr>
          <a:xfrm>
            <a:off x="9985174" y="5361355"/>
            <a:ext cx="1929916" cy="115308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Est-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que je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peux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par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habitudes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limités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impact sur les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changements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climatiques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6" name="TextBox 4">
            <a:extLst>
              <a:ext uri="{FF2B5EF4-FFF2-40B4-BE49-F238E27FC236}">
                <a16:creationId xmlns:a16="http://schemas.microsoft.com/office/drawing/2014/main" id="{02201AC5-D8F5-753C-B686-D917AD08F6F9}"/>
              </a:ext>
            </a:extLst>
          </p:cNvPr>
          <p:cNvSpPr txBox="1"/>
          <p:nvPr/>
        </p:nvSpPr>
        <p:spPr>
          <a:xfrm>
            <a:off x="9999813" y="1397838"/>
            <a:ext cx="1558306" cy="6403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Questions</a:t>
            </a:r>
          </a:p>
        </p:txBody>
      </p:sp>
      <p:pic>
        <p:nvPicPr>
          <p:cNvPr id="88" name="Graphique 87" descr="Grange avec un remplissage uni">
            <a:extLst>
              <a:ext uri="{FF2B5EF4-FFF2-40B4-BE49-F238E27FC236}">
                <a16:creationId xmlns:a16="http://schemas.microsoft.com/office/drawing/2014/main" id="{6A409B9B-B0F5-FA94-62C1-995E3B368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488" y="3857041"/>
            <a:ext cx="914400" cy="914400"/>
          </a:xfrm>
          <a:prstGeom prst="rect">
            <a:avLst/>
          </a:prstGeom>
        </p:spPr>
      </p:pic>
      <p:sp>
        <p:nvSpPr>
          <p:cNvPr id="2" name="TextBox 156">
            <a:extLst>
              <a:ext uri="{FF2B5EF4-FFF2-40B4-BE49-F238E27FC236}">
                <a16:creationId xmlns:a16="http://schemas.microsoft.com/office/drawing/2014/main" id="{E6B2CD44-BCDC-AFF0-DC74-CDCDAA82DDBF}"/>
              </a:ext>
            </a:extLst>
          </p:cNvPr>
          <p:cNvSpPr txBox="1"/>
          <p:nvPr/>
        </p:nvSpPr>
        <p:spPr>
          <a:xfrm>
            <a:off x="8392086" y="6110464"/>
            <a:ext cx="1190130" cy="4039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cs typeface="Segoe UI Light" panose="020B0502040204020203" pitchFamily="34" charset="0"/>
              </a:rPr>
              <a:t>Ultra-transformation et </a:t>
            </a:r>
            <a:r>
              <a:rPr lang="en-US" sz="11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quantités</a:t>
            </a:r>
            <a:r>
              <a:rPr lang="en-US" sz="11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servies</a:t>
            </a:r>
            <a:endParaRPr lang="en-US" sz="11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66" grpId="0" animBg="1"/>
      <p:bldP spid="67" grpId="0" animBg="1"/>
      <p:bldP spid="69" grpId="0" animBg="1"/>
      <p:bldP spid="70" grpId="0" animBg="1"/>
      <p:bldP spid="83" grpId="0"/>
      <p:bldP spid="84" grpId="0"/>
      <p:bldP spid="85" grpId="0"/>
      <p:bldP spid="86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83FBE97-387E-4B90-F366-57B59130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Augmentation des risques liées aux cultures</a:t>
            </a:r>
          </a:p>
        </p:txBody>
      </p:sp>
      <p:grpSp>
        <p:nvGrpSpPr>
          <p:cNvPr id="6" name="Group 89">
            <a:extLst>
              <a:ext uri="{FF2B5EF4-FFF2-40B4-BE49-F238E27FC236}">
                <a16:creationId xmlns:a16="http://schemas.microsoft.com/office/drawing/2014/main" id="{9F1A6C00-A9D9-A3EC-4C3F-8CCF93FFB02F}"/>
              </a:ext>
            </a:extLst>
          </p:cNvPr>
          <p:cNvGrpSpPr/>
          <p:nvPr/>
        </p:nvGrpSpPr>
        <p:grpSpPr>
          <a:xfrm>
            <a:off x="258417" y="2869195"/>
            <a:ext cx="3185886" cy="2229546"/>
            <a:chOff x="5446340" y="1582762"/>
            <a:chExt cx="2132240" cy="1553642"/>
          </a:xfrm>
        </p:grpSpPr>
        <p:sp>
          <p:nvSpPr>
            <p:cNvPr id="7" name="Freeform: Shape 45">
              <a:extLst>
                <a:ext uri="{FF2B5EF4-FFF2-40B4-BE49-F238E27FC236}">
                  <a16:creationId xmlns:a16="http://schemas.microsoft.com/office/drawing/2014/main" id="{0575CD6B-53F8-7872-FDCB-4295994E8C03}"/>
                </a:ext>
              </a:extLst>
            </p:cNvPr>
            <p:cNvSpPr/>
            <p:nvPr/>
          </p:nvSpPr>
          <p:spPr>
            <a:xfrm>
              <a:off x="5446340" y="1582762"/>
              <a:ext cx="2132240" cy="1553642"/>
            </a:xfrm>
            <a:custGeom>
              <a:avLst/>
              <a:gdLst>
                <a:gd name="connsiteX0" fmla="*/ 2124976 w 2132240"/>
                <a:gd name="connsiteY0" fmla="*/ 1072313 h 1553642"/>
                <a:gd name="connsiteX1" fmla="*/ 2096115 w 2132240"/>
                <a:gd name="connsiteY1" fmla="*/ 1034880 h 1553642"/>
                <a:gd name="connsiteX2" fmla="*/ 1983148 w 2132240"/>
                <a:gd name="connsiteY2" fmla="*/ 1115937 h 1553642"/>
                <a:gd name="connsiteX3" fmla="*/ 2046014 w 2132240"/>
                <a:gd name="connsiteY3" fmla="*/ 1063550 h 1553642"/>
                <a:gd name="connsiteX4" fmla="*/ 2123833 w 2132240"/>
                <a:gd name="connsiteY4" fmla="*/ 998685 h 1553642"/>
                <a:gd name="connsiteX5" fmla="*/ 2124976 w 2132240"/>
                <a:gd name="connsiteY5" fmla="*/ 997732 h 1553642"/>
                <a:gd name="connsiteX6" fmla="*/ 2096115 w 2132240"/>
                <a:gd name="connsiteY6" fmla="*/ 960299 h 1553642"/>
                <a:gd name="connsiteX7" fmla="*/ 2068397 w 2132240"/>
                <a:gd name="connsiteY7" fmla="*/ 981063 h 1553642"/>
                <a:gd name="connsiteX8" fmla="*/ 2123738 w 2132240"/>
                <a:gd name="connsiteY8" fmla="*/ 933915 h 1553642"/>
                <a:gd name="connsiteX9" fmla="*/ 2124976 w 2132240"/>
                <a:gd name="connsiteY9" fmla="*/ 932867 h 1553642"/>
                <a:gd name="connsiteX10" fmla="*/ 2096115 w 2132240"/>
                <a:gd name="connsiteY10" fmla="*/ 895434 h 1553642"/>
                <a:gd name="connsiteX11" fmla="*/ 2017153 w 2132240"/>
                <a:gd name="connsiteY11" fmla="*/ 956298 h 1553642"/>
                <a:gd name="connsiteX12" fmla="*/ 1966003 w 2132240"/>
                <a:gd name="connsiteY12" fmla="*/ 995732 h 1553642"/>
                <a:gd name="connsiteX13" fmla="*/ 2027249 w 2132240"/>
                <a:gd name="connsiteY13" fmla="*/ 942678 h 1553642"/>
                <a:gd name="connsiteX14" fmla="*/ 2123547 w 2132240"/>
                <a:gd name="connsiteY14" fmla="*/ 859334 h 1553642"/>
                <a:gd name="connsiteX15" fmla="*/ 2124880 w 2132240"/>
                <a:gd name="connsiteY15" fmla="*/ 858191 h 1553642"/>
                <a:gd name="connsiteX16" fmla="*/ 2124880 w 2132240"/>
                <a:gd name="connsiteY16" fmla="*/ 824472 h 1553642"/>
                <a:gd name="connsiteX17" fmla="*/ 2092114 w 2132240"/>
                <a:gd name="connsiteY17" fmla="*/ 823901 h 1553642"/>
                <a:gd name="connsiteX18" fmla="*/ 2123452 w 2132240"/>
                <a:gd name="connsiteY18" fmla="*/ 795326 h 1553642"/>
                <a:gd name="connsiteX19" fmla="*/ 2124976 w 2132240"/>
                <a:gd name="connsiteY19" fmla="*/ 793992 h 1553642"/>
                <a:gd name="connsiteX20" fmla="*/ 2124976 w 2132240"/>
                <a:gd name="connsiteY20" fmla="*/ 760274 h 1553642"/>
                <a:gd name="connsiteX21" fmla="*/ 2091257 w 2132240"/>
                <a:gd name="connsiteY21" fmla="*/ 760274 h 1553642"/>
                <a:gd name="connsiteX22" fmla="*/ 2024392 w 2132240"/>
                <a:gd name="connsiteY22" fmla="*/ 814662 h 1553642"/>
                <a:gd name="connsiteX23" fmla="*/ 2123261 w 2132240"/>
                <a:gd name="connsiteY23" fmla="*/ 726651 h 1553642"/>
                <a:gd name="connsiteX24" fmla="*/ 2124880 w 2132240"/>
                <a:gd name="connsiteY24" fmla="*/ 725222 h 1553642"/>
                <a:gd name="connsiteX25" fmla="*/ 2124880 w 2132240"/>
                <a:gd name="connsiteY25" fmla="*/ 691503 h 1553642"/>
                <a:gd name="connsiteX26" fmla="*/ 2112212 w 2132240"/>
                <a:gd name="connsiteY26" fmla="*/ 685026 h 1553642"/>
                <a:gd name="connsiteX27" fmla="*/ 2123261 w 2132240"/>
                <a:gd name="connsiteY27" fmla="*/ 674835 h 1553642"/>
                <a:gd name="connsiteX28" fmla="*/ 2124976 w 2132240"/>
                <a:gd name="connsiteY28" fmla="*/ 673311 h 1553642"/>
                <a:gd name="connsiteX29" fmla="*/ 2124976 w 2132240"/>
                <a:gd name="connsiteY29" fmla="*/ 639592 h 1553642"/>
                <a:gd name="connsiteX30" fmla="*/ 2111927 w 2132240"/>
                <a:gd name="connsiteY30" fmla="*/ 633020 h 1553642"/>
                <a:gd name="connsiteX31" fmla="*/ 2123261 w 2132240"/>
                <a:gd name="connsiteY31" fmla="*/ 622923 h 1553642"/>
                <a:gd name="connsiteX32" fmla="*/ 2124976 w 2132240"/>
                <a:gd name="connsiteY32" fmla="*/ 621399 h 1553642"/>
                <a:gd name="connsiteX33" fmla="*/ 2124976 w 2132240"/>
                <a:gd name="connsiteY33" fmla="*/ 587681 h 1553642"/>
                <a:gd name="connsiteX34" fmla="*/ 2091257 w 2132240"/>
                <a:gd name="connsiteY34" fmla="*/ 587681 h 1553642"/>
                <a:gd name="connsiteX35" fmla="*/ 2051633 w 2132240"/>
                <a:gd name="connsiteY35" fmla="*/ 619875 h 1553642"/>
                <a:gd name="connsiteX36" fmla="*/ 2066968 w 2132240"/>
                <a:gd name="connsiteY36" fmla="*/ 606540 h 1553642"/>
                <a:gd name="connsiteX37" fmla="*/ 2099163 w 2132240"/>
                <a:gd name="connsiteY37" fmla="*/ 578823 h 1553642"/>
                <a:gd name="connsiteX38" fmla="*/ 2102973 w 2132240"/>
                <a:gd name="connsiteY38" fmla="*/ 575489 h 1553642"/>
                <a:gd name="connsiteX39" fmla="*/ 2110784 w 2132240"/>
                <a:gd name="connsiteY39" fmla="*/ 568536 h 1553642"/>
                <a:gd name="connsiteX40" fmla="*/ 2112689 w 2132240"/>
                <a:gd name="connsiteY40" fmla="*/ 566916 h 1553642"/>
                <a:gd name="connsiteX41" fmla="*/ 2112689 w 2132240"/>
                <a:gd name="connsiteY41" fmla="*/ 533198 h 1553642"/>
                <a:gd name="connsiteX42" fmla="*/ 2087543 w 2132240"/>
                <a:gd name="connsiteY42" fmla="*/ 528245 h 1553642"/>
                <a:gd name="connsiteX43" fmla="*/ 2122975 w 2132240"/>
                <a:gd name="connsiteY43" fmla="*/ 496812 h 1553642"/>
                <a:gd name="connsiteX44" fmla="*/ 2124976 w 2132240"/>
                <a:gd name="connsiteY44" fmla="*/ 495003 h 1553642"/>
                <a:gd name="connsiteX45" fmla="*/ 2124976 w 2132240"/>
                <a:gd name="connsiteY45" fmla="*/ 461284 h 1553642"/>
                <a:gd name="connsiteX46" fmla="*/ 2091257 w 2132240"/>
                <a:gd name="connsiteY46" fmla="*/ 461284 h 1553642"/>
                <a:gd name="connsiteX47" fmla="*/ 2067254 w 2132240"/>
                <a:gd name="connsiteY47" fmla="*/ 481382 h 1553642"/>
                <a:gd name="connsiteX48" fmla="*/ 2073922 w 2132240"/>
                <a:gd name="connsiteY48" fmla="*/ 475476 h 1553642"/>
                <a:gd name="connsiteX49" fmla="*/ 2122785 w 2132240"/>
                <a:gd name="connsiteY49" fmla="*/ 432042 h 1553642"/>
                <a:gd name="connsiteX50" fmla="*/ 2124976 w 2132240"/>
                <a:gd name="connsiteY50" fmla="*/ 430137 h 1553642"/>
                <a:gd name="connsiteX51" fmla="*/ 2124976 w 2132240"/>
                <a:gd name="connsiteY51" fmla="*/ 396419 h 1553642"/>
                <a:gd name="connsiteX52" fmla="*/ 2091257 w 2132240"/>
                <a:gd name="connsiteY52" fmla="*/ 396419 h 1553642"/>
                <a:gd name="connsiteX53" fmla="*/ 2055920 w 2132240"/>
                <a:gd name="connsiteY53" fmla="*/ 426232 h 1553642"/>
                <a:gd name="connsiteX54" fmla="*/ 1959717 w 2132240"/>
                <a:gd name="connsiteY54" fmla="*/ 507385 h 1553642"/>
                <a:gd name="connsiteX55" fmla="*/ 1925903 w 2132240"/>
                <a:gd name="connsiteY55" fmla="*/ 535865 h 1553642"/>
                <a:gd name="connsiteX56" fmla="*/ 1931808 w 2132240"/>
                <a:gd name="connsiteY56" fmla="*/ 530626 h 1553642"/>
                <a:gd name="connsiteX57" fmla="*/ 2037822 w 2132240"/>
                <a:gd name="connsiteY57" fmla="*/ 435376 h 1553642"/>
                <a:gd name="connsiteX58" fmla="*/ 2088019 w 2132240"/>
                <a:gd name="connsiteY58" fmla="*/ 390228 h 1553642"/>
                <a:gd name="connsiteX59" fmla="*/ 2090209 w 2132240"/>
                <a:gd name="connsiteY59" fmla="*/ 388323 h 1553642"/>
                <a:gd name="connsiteX60" fmla="*/ 2090209 w 2132240"/>
                <a:gd name="connsiteY60" fmla="*/ 354604 h 1553642"/>
                <a:gd name="connsiteX61" fmla="*/ 2078018 w 2132240"/>
                <a:gd name="connsiteY61" fmla="*/ 348127 h 1553642"/>
                <a:gd name="connsiteX62" fmla="*/ 2080590 w 2132240"/>
                <a:gd name="connsiteY62" fmla="*/ 345746 h 1553642"/>
                <a:gd name="connsiteX63" fmla="*/ 2082875 w 2132240"/>
                <a:gd name="connsiteY63" fmla="*/ 343746 h 1553642"/>
                <a:gd name="connsiteX64" fmla="*/ 2082875 w 2132240"/>
                <a:gd name="connsiteY64" fmla="*/ 310027 h 1553642"/>
                <a:gd name="connsiteX65" fmla="*/ 2054967 w 2132240"/>
                <a:gd name="connsiteY65" fmla="*/ 306312 h 1553642"/>
                <a:gd name="connsiteX66" fmla="*/ 2077255 w 2132240"/>
                <a:gd name="connsiteY66" fmla="*/ 286119 h 1553642"/>
                <a:gd name="connsiteX67" fmla="*/ 2079541 w 2132240"/>
                <a:gd name="connsiteY67" fmla="*/ 284024 h 1553642"/>
                <a:gd name="connsiteX68" fmla="*/ 2079541 w 2132240"/>
                <a:gd name="connsiteY68" fmla="*/ 250305 h 1553642"/>
                <a:gd name="connsiteX69" fmla="*/ 2066873 w 2132240"/>
                <a:gd name="connsiteY69" fmla="*/ 243828 h 1553642"/>
                <a:gd name="connsiteX70" fmla="*/ 2077065 w 2132240"/>
                <a:gd name="connsiteY70" fmla="*/ 234780 h 1553642"/>
                <a:gd name="connsiteX71" fmla="*/ 2079541 w 2132240"/>
                <a:gd name="connsiteY71" fmla="*/ 232589 h 1553642"/>
                <a:gd name="connsiteX72" fmla="*/ 2079541 w 2132240"/>
                <a:gd name="connsiteY72" fmla="*/ 198870 h 1553642"/>
                <a:gd name="connsiteX73" fmla="*/ 2056586 w 2132240"/>
                <a:gd name="connsiteY73" fmla="*/ 193155 h 1553642"/>
                <a:gd name="connsiteX74" fmla="*/ 2052871 w 2132240"/>
                <a:gd name="connsiteY74" fmla="*/ 164009 h 1553642"/>
                <a:gd name="connsiteX75" fmla="*/ 2026773 w 2132240"/>
                <a:gd name="connsiteY75" fmla="*/ 159437 h 1553642"/>
                <a:gd name="connsiteX76" fmla="*/ 2026868 w 2132240"/>
                <a:gd name="connsiteY76" fmla="*/ 159342 h 1553642"/>
                <a:gd name="connsiteX77" fmla="*/ 2029440 w 2132240"/>
                <a:gd name="connsiteY77" fmla="*/ 157056 h 1553642"/>
                <a:gd name="connsiteX78" fmla="*/ 2029440 w 2132240"/>
                <a:gd name="connsiteY78" fmla="*/ 123337 h 1553642"/>
                <a:gd name="connsiteX79" fmla="*/ 2000675 w 2132240"/>
                <a:gd name="connsiteY79" fmla="*/ 120099 h 1553642"/>
                <a:gd name="connsiteX80" fmla="*/ 1995150 w 2132240"/>
                <a:gd name="connsiteY80" fmla="*/ 94572 h 1553642"/>
                <a:gd name="connsiteX81" fmla="*/ 1961432 w 2132240"/>
                <a:gd name="connsiteY81" fmla="*/ 94572 h 1553642"/>
                <a:gd name="connsiteX82" fmla="*/ 1950097 w 2132240"/>
                <a:gd name="connsiteY82" fmla="*/ 103811 h 1553642"/>
                <a:gd name="connsiteX83" fmla="*/ 1944763 w 2132240"/>
                <a:gd name="connsiteY83" fmla="*/ 77617 h 1553642"/>
                <a:gd name="connsiteX84" fmla="*/ 1911044 w 2132240"/>
                <a:gd name="connsiteY84" fmla="*/ 77617 h 1553642"/>
                <a:gd name="connsiteX85" fmla="*/ 1884470 w 2132240"/>
                <a:gd name="connsiteY85" fmla="*/ 99239 h 1553642"/>
                <a:gd name="connsiteX86" fmla="*/ 1880659 w 2132240"/>
                <a:gd name="connsiteY86" fmla="*/ 70188 h 1553642"/>
                <a:gd name="connsiteX87" fmla="*/ 1846941 w 2132240"/>
                <a:gd name="connsiteY87" fmla="*/ 70188 h 1553642"/>
                <a:gd name="connsiteX88" fmla="*/ 1801697 w 2132240"/>
                <a:gd name="connsiteY88" fmla="*/ 106954 h 1553642"/>
                <a:gd name="connsiteX89" fmla="*/ 1703495 w 2132240"/>
                <a:gd name="connsiteY89" fmla="*/ 186774 h 1553642"/>
                <a:gd name="connsiteX90" fmla="*/ 1743500 w 2132240"/>
                <a:gd name="connsiteY90" fmla="*/ 152674 h 1553642"/>
                <a:gd name="connsiteX91" fmla="*/ 1806746 w 2132240"/>
                <a:gd name="connsiteY91" fmla="*/ 98763 h 1553642"/>
                <a:gd name="connsiteX92" fmla="*/ 1809508 w 2132240"/>
                <a:gd name="connsiteY92" fmla="*/ 96477 h 1553642"/>
                <a:gd name="connsiteX93" fmla="*/ 1809508 w 2132240"/>
                <a:gd name="connsiteY93" fmla="*/ 62758 h 1553642"/>
                <a:gd name="connsiteX94" fmla="*/ 1775790 w 2132240"/>
                <a:gd name="connsiteY94" fmla="*/ 62758 h 1553642"/>
                <a:gd name="connsiteX95" fmla="*/ 1731593 w 2132240"/>
                <a:gd name="connsiteY95" fmla="*/ 98667 h 1553642"/>
                <a:gd name="connsiteX96" fmla="*/ 1739118 w 2132240"/>
                <a:gd name="connsiteY96" fmla="*/ 92190 h 1553642"/>
                <a:gd name="connsiteX97" fmla="*/ 1741785 w 2132240"/>
                <a:gd name="connsiteY97" fmla="*/ 89904 h 1553642"/>
                <a:gd name="connsiteX98" fmla="*/ 1741785 w 2132240"/>
                <a:gd name="connsiteY98" fmla="*/ 56186 h 1553642"/>
                <a:gd name="connsiteX99" fmla="*/ 1708066 w 2132240"/>
                <a:gd name="connsiteY99" fmla="*/ 56186 h 1553642"/>
                <a:gd name="connsiteX100" fmla="*/ 1665014 w 2132240"/>
                <a:gd name="connsiteY100" fmla="*/ 91333 h 1553642"/>
                <a:gd name="connsiteX101" fmla="*/ 1663013 w 2132240"/>
                <a:gd name="connsiteY101" fmla="*/ 92952 h 1553642"/>
                <a:gd name="connsiteX102" fmla="*/ 1670824 w 2132240"/>
                <a:gd name="connsiteY102" fmla="*/ 86190 h 1553642"/>
                <a:gd name="connsiteX103" fmla="*/ 1673396 w 2132240"/>
                <a:gd name="connsiteY103" fmla="*/ 83999 h 1553642"/>
                <a:gd name="connsiteX104" fmla="*/ 1673396 w 2132240"/>
                <a:gd name="connsiteY104" fmla="*/ 50280 h 1553642"/>
                <a:gd name="connsiteX105" fmla="*/ 1639677 w 2132240"/>
                <a:gd name="connsiteY105" fmla="*/ 50280 h 1553642"/>
                <a:gd name="connsiteX106" fmla="*/ 1597862 w 2132240"/>
                <a:gd name="connsiteY106" fmla="*/ 84475 h 1553642"/>
                <a:gd name="connsiteX107" fmla="*/ 1484705 w 2132240"/>
                <a:gd name="connsiteY107" fmla="*/ 176963 h 1553642"/>
                <a:gd name="connsiteX108" fmla="*/ 1317446 w 2132240"/>
                <a:gd name="connsiteY108" fmla="*/ 313647 h 1553642"/>
                <a:gd name="connsiteX109" fmla="*/ 1312112 w 2132240"/>
                <a:gd name="connsiteY109" fmla="*/ 318028 h 1553642"/>
                <a:gd name="connsiteX110" fmla="*/ 1425650 w 2132240"/>
                <a:gd name="connsiteY110" fmla="*/ 219444 h 1553642"/>
                <a:gd name="connsiteX111" fmla="*/ 1548332 w 2132240"/>
                <a:gd name="connsiteY111" fmla="*/ 112860 h 1553642"/>
                <a:gd name="connsiteX112" fmla="*/ 1606721 w 2132240"/>
                <a:gd name="connsiteY112" fmla="*/ 62187 h 1553642"/>
                <a:gd name="connsiteX113" fmla="*/ 1609197 w 2132240"/>
                <a:gd name="connsiteY113" fmla="*/ 59996 h 1553642"/>
                <a:gd name="connsiteX114" fmla="*/ 1609197 w 2132240"/>
                <a:gd name="connsiteY114" fmla="*/ 26277 h 1553642"/>
                <a:gd name="connsiteX115" fmla="*/ 1575478 w 2132240"/>
                <a:gd name="connsiteY115" fmla="*/ 26277 h 1553642"/>
                <a:gd name="connsiteX116" fmla="*/ 1542712 w 2132240"/>
                <a:gd name="connsiteY116" fmla="*/ 53233 h 1553642"/>
                <a:gd name="connsiteX117" fmla="*/ 1537855 w 2132240"/>
                <a:gd name="connsiteY117" fmla="*/ 26277 h 1553642"/>
                <a:gd name="connsiteX118" fmla="*/ 1504136 w 2132240"/>
                <a:gd name="connsiteY118" fmla="*/ 26277 h 1553642"/>
                <a:gd name="connsiteX119" fmla="*/ 1465655 w 2132240"/>
                <a:gd name="connsiteY119" fmla="*/ 57805 h 1553642"/>
                <a:gd name="connsiteX120" fmla="*/ 1463846 w 2132240"/>
                <a:gd name="connsiteY120" fmla="*/ 59234 h 1553642"/>
                <a:gd name="connsiteX121" fmla="*/ 1463179 w 2132240"/>
                <a:gd name="connsiteY121" fmla="*/ 26277 h 1553642"/>
                <a:gd name="connsiteX122" fmla="*/ 1429460 w 2132240"/>
                <a:gd name="connsiteY122" fmla="*/ 26277 h 1553642"/>
                <a:gd name="connsiteX123" fmla="*/ 1392789 w 2132240"/>
                <a:gd name="connsiteY123" fmla="*/ 56186 h 1553642"/>
                <a:gd name="connsiteX124" fmla="*/ 1312589 w 2132240"/>
                <a:gd name="connsiteY124" fmla="*/ 121623 h 1553642"/>
                <a:gd name="connsiteX125" fmla="*/ 1351450 w 2132240"/>
                <a:gd name="connsiteY125" fmla="*/ 87999 h 1553642"/>
                <a:gd name="connsiteX126" fmla="*/ 1402695 w 2132240"/>
                <a:gd name="connsiteY126" fmla="*/ 43613 h 1553642"/>
                <a:gd name="connsiteX127" fmla="*/ 1404886 w 2132240"/>
                <a:gd name="connsiteY127" fmla="*/ 41708 h 1553642"/>
                <a:gd name="connsiteX128" fmla="*/ 1404886 w 2132240"/>
                <a:gd name="connsiteY128" fmla="*/ 7989 h 1553642"/>
                <a:gd name="connsiteX129" fmla="*/ 1371167 w 2132240"/>
                <a:gd name="connsiteY129" fmla="*/ 7989 h 1553642"/>
                <a:gd name="connsiteX130" fmla="*/ 1342878 w 2132240"/>
                <a:gd name="connsiteY130" fmla="*/ 31135 h 1553642"/>
                <a:gd name="connsiteX131" fmla="*/ 1336782 w 2132240"/>
                <a:gd name="connsiteY131" fmla="*/ 7989 h 1553642"/>
                <a:gd name="connsiteX132" fmla="*/ 1303064 w 2132240"/>
                <a:gd name="connsiteY132" fmla="*/ 7989 h 1553642"/>
                <a:gd name="connsiteX133" fmla="*/ 1268964 w 2132240"/>
                <a:gd name="connsiteY133" fmla="*/ 35421 h 1553642"/>
                <a:gd name="connsiteX134" fmla="*/ 1252200 w 2132240"/>
                <a:gd name="connsiteY134" fmla="*/ 48947 h 1553642"/>
                <a:gd name="connsiteX135" fmla="*/ 1245914 w 2132240"/>
                <a:gd name="connsiteY135" fmla="*/ 26182 h 1553642"/>
                <a:gd name="connsiteX136" fmla="*/ 1212195 w 2132240"/>
                <a:gd name="connsiteY136" fmla="*/ 26182 h 1553642"/>
                <a:gd name="connsiteX137" fmla="*/ 1094657 w 2132240"/>
                <a:gd name="connsiteY137" fmla="*/ 118860 h 1553642"/>
                <a:gd name="connsiteX138" fmla="*/ 963402 w 2132240"/>
                <a:gd name="connsiteY138" fmla="*/ 222397 h 1553642"/>
                <a:gd name="connsiteX139" fmla="*/ 1037697 w 2132240"/>
                <a:gd name="connsiteY139" fmla="*/ 158865 h 1553642"/>
                <a:gd name="connsiteX140" fmla="*/ 1129327 w 2132240"/>
                <a:gd name="connsiteY140" fmla="*/ 80475 h 1553642"/>
                <a:gd name="connsiteX141" fmla="*/ 1172761 w 2132240"/>
                <a:gd name="connsiteY141" fmla="*/ 43327 h 1553642"/>
                <a:gd name="connsiteX142" fmla="*/ 1174666 w 2132240"/>
                <a:gd name="connsiteY142" fmla="*/ 41708 h 1553642"/>
                <a:gd name="connsiteX143" fmla="*/ 1174666 w 2132240"/>
                <a:gd name="connsiteY143" fmla="*/ 7989 h 1553642"/>
                <a:gd name="connsiteX144" fmla="*/ 1140948 w 2132240"/>
                <a:gd name="connsiteY144" fmla="*/ 7989 h 1553642"/>
                <a:gd name="connsiteX145" fmla="*/ 1062748 w 2132240"/>
                <a:gd name="connsiteY145" fmla="*/ 69235 h 1553642"/>
                <a:gd name="connsiteX146" fmla="*/ 1093418 w 2132240"/>
                <a:gd name="connsiteY146" fmla="*/ 43232 h 1553642"/>
                <a:gd name="connsiteX147" fmla="*/ 1095228 w 2132240"/>
                <a:gd name="connsiteY147" fmla="*/ 41708 h 1553642"/>
                <a:gd name="connsiteX148" fmla="*/ 1095228 w 2132240"/>
                <a:gd name="connsiteY148" fmla="*/ 7989 h 1553642"/>
                <a:gd name="connsiteX149" fmla="*/ 1061509 w 2132240"/>
                <a:gd name="connsiteY149" fmla="*/ 7989 h 1553642"/>
                <a:gd name="connsiteX150" fmla="*/ 955877 w 2132240"/>
                <a:gd name="connsiteY150" fmla="*/ 90000 h 1553642"/>
                <a:gd name="connsiteX151" fmla="*/ 945876 w 2132240"/>
                <a:gd name="connsiteY151" fmla="*/ 97715 h 1553642"/>
                <a:gd name="connsiteX152" fmla="*/ 972736 w 2132240"/>
                <a:gd name="connsiteY152" fmla="*/ 75045 h 1553642"/>
                <a:gd name="connsiteX153" fmla="*/ 1010836 w 2132240"/>
                <a:gd name="connsiteY153" fmla="*/ 42946 h 1553642"/>
                <a:gd name="connsiteX154" fmla="*/ 1012456 w 2132240"/>
                <a:gd name="connsiteY154" fmla="*/ 41613 h 1553642"/>
                <a:gd name="connsiteX155" fmla="*/ 1012456 w 2132240"/>
                <a:gd name="connsiteY155" fmla="*/ 7894 h 1553642"/>
                <a:gd name="connsiteX156" fmla="*/ 978737 w 2132240"/>
                <a:gd name="connsiteY156" fmla="*/ 7894 h 1553642"/>
                <a:gd name="connsiteX157" fmla="*/ 884535 w 2132240"/>
                <a:gd name="connsiteY157" fmla="*/ 81618 h 1553642"/>
                <a:gd name="connsiteX158" fmla="*/ 761091 w 2132240"/>
                <a:gd name="connsiteY158" fmla="*/ 178296 h 1553642"/>
                <a:gd name="connsiteX159" fmla="*/ 813478 w 2132240"/>
                <a:gd name="connsiteY159" fmla="*/ 132767 h 1553642"/>
                <a:gd name="connsiteX160" fmla="*/ 916920 w 2132240"/>
                <a:gd name="connsiteY160" fmla="*/ 42851 h 1553642"/>
                <a:gd name="connsiteX161" fmla="*/ 918349 w 2132240"/>
                <a:gd name="connsiteY161" fmla="*/ 41613 h 1553642"/>
                <a:gd name="connsiteX162" fmla="*/ 918349 w 2132240"/>
                <a:gd name="connsiteY162" fmla="*/ 7894 h 1553642"/>
                <a:gd name="connsiteX163" fmla="*/ 884630 w 2132240"/>
                <a:gd name="connsiteY163" fmla="*/ 7894 h 1553642"/>
                <a:gd name="connsiteX164" fmla="*/ 866533 w 2132240"/>
                <a:gd name="connsiteY164" fmla="*/ 22277 h 1553642"/>
                <a:gd name="connsiteX165" fmla="*/ 831005 w 2132240"/>
                <a:gd name="connsiteY165" fmla="*/ 4179 h 1553642"/>
                <a:gd name="connsiteX166" fmla="*/ 785380 w 2132240"/>
                <a:gd name="connsiteY166" fmla="*/ 39327 h 1553642"/>
                <a:gd name="connsiteX167" fmla="*/ 750042 w 2132240"/>
                <a:gd name="connsiteY167" fmla="*/ 22372 h 1553642"/>
                <a:gd name="connsiteX168" fmla="*/ 682986 w 2132240"/>
                <a:gd name="connsiteY168" fmla="*/ 73045 h 1553642"/>
                <a:gd name="connsiteX169" fmla="*/ 696416 w 2132240"/>
                <a:gd name="connsiteY169" fmla="*/ 60758 h 1553642"/>
                <a:gd name="connsiteX170" fmla="*/ 697559 w 2132240"/>
                <a:gd name="connsiteY170" fmla="*/ 59805 h 1553642"/>
                <a:gd name="connsiteX171" fmla="*/ 668698 w 2132240"/>
                <a:gd name="connsiteY171" fmla="*/ 22372 h 1553642"/>
                <a:gd name="connsiteX172" fmla="*/ 472769 w 2132240"/>
                <a:gd name="connsiteY172" fmla="*/ 167914 h 1553642"/>
                <a:gd name="connsiteX173" fmla="*/ 529252 w 2132240"/>
                <a:gd name="connsiteY173" fmla="*/ 117813 h 1553642"/>
                <a:gd name="connsiteX174" fmla="*/ 594689 w 2132240"/>
                <a:gd name="connsiteY174" fmla="*/ 59710 h 1553642"/>
                <a:gd name="connsiteX175" fmla="*/ 565828 w 2132240"/>
                <a:gd name="connsiteY175" fmla="*/ 22277 h 1553642"/>
                <a:gd name="connsiteX176" fmla="*/ 386377 w 2132240"/>
                <a:gd name="connsiteY176" fmla="*/ 160770 h 1553642"/>
                <a:gd name="connsiteX177" fmla="*/ 336085 w 2132240"/>
                <a:gd name="connsiteY177" fmla="*/ 199537 h 1553642"/>
                <a:gd name="connsiteX178" fmla="*/ 426097 w 2132240"/>
                <a:gd name="connsiteY178" fmla="*/ 110288 h 1553642"/>
                <a:gd name="connsiteX179" fmla="*/ 477055 w 2132240"/>
                <a:gd name="connsiteY179" fmla="*/ 59710 h 1553642"/>
                <a:gd name="connsiteX180" fmla="*/ 443337 w 2132240"/>
                <a:gd name="connsiteY180" fmla="*/ 25992 h 1553642"/>
                <a:gd name="connsiteX181" fmla="*/ 389616 w 2132240"/>
                <a:gd name="connsiteY181" fmla="*/ 71045 h 1553642"/>
                <a:gd name="connsiteX182" fmla="*/ 384853 w 2132240"/>
                <a:gd name="connsiteY182" fmla="*/ 59520 h 1553642"/>
                <a:gd name="connsiteX183" fmla="*/ 354183 w 2132240"/>
                <a:gd name="connsiteY183" fmla="*/ 53424 h 1553642"/>
                <a:gd name="connsiteX184" fmla="*/ 268648 w 2132240"/>
                <a:gd name="connsiteY184" fmla="*/ 119337 h 1553642"/>
                <a:gd name="connsiteX185" fmla="*/ 268744 w 2132240"/>
                <a:gd name="connsiteY185" fmla="*/ 119146 h 1553642"/>
                <a:gd name="connsiteX186" fmla="*/ 294557 w 2132240"/>
                <a:gd name="connsiteY186" fmla="*/ 90762 h 1553642"/>
                <a:gd name="connsiteX187" fmla="*/ 260838 w 2132240"/>
                <a:gd name="connsiteY187" fmla="*/ 57043 h 1553642"/>
                <a:gd name="connsiteX188" fmla="*/ 99865 w 2132240"/>
                <a:gd name="connsiteY188" fmla="*/ 193346 h 1553642"/>
                <a:gd name="connsiteX189" fmla="*/ 76625 w 2132240"/>
                <a:gd name="connsiteY189" fmla="*/ 213063 h 1553642"/>
                <a:gd name="connsiteX190" fmla="*/ 76625 w 2132240"/>
                <a:gd name="connsiteY190" fmla="*/ 246781 h 1553642"/>
                <a:gd name="connsiteX191" fmla="*/ 83959 w 2132240"/>
                <a:gd name="connsiteY191" fmla="*/ 251734 h 1553642"/>
                <a:gd name="connsiteX192" fmla="*/ 79387 w 2132240"/>
                <a:gd name="connsiteY192" fmla="*/ 256782 h 1553642"/>
                <a:gd name="connsiteX193" fmla="*/ 53574 w 2132240"/>
                <a:gd name="connsiteY193" fmla="*/ 285167 h 1553642"/>
                <a:gd name="connsiteX194" fmla="*/ 51669 w 2132240"/>
                <a:gd name="connsiteY194" fmla="*/ 316409 h 1553642"/>
                <a:gd name="connsiteX195" fmla="*/ 82435 w 2132240"/>
                <a:gd name="connsiteY195" fmla="*/ 322505 h 1553642"/>
                <a:gd name="connsiteX196" fmla="*/ 88531 w 2132240"/>
                <a:gd name="connsiteY196" fmla="*/ 317838 h 1553642"/>
                <a:gd name="connsiteX197" fmla="*/ 53574 w 2132240"/>
                <a:gd name="connsiteY197" fmla="*/ 352794 h 1553642"/>
                <a:gd name="connsiteX198" fmla="*/ 74243 w 2132240"/>
                <a:gd name="connsiteY198" fmla="*/ 392323 h 1553642"/>
                <a:gd name="connsiteX199" fmla="*/ 31762 w 2132240"/>
                <a:gd name="connsiteY199" fmla="*/ 434424 h 1553642"/>
                <a:gd name="connsiteX200" fmla="*/ 29857 w 2132240"/>
                <a:gd name="connsiteY200" fmla="*/ 465666 h 1553642"/>
                <a:gd name="connsiteX201" fmla="*/ 55860 w 2132240"/>
                <a:gd name="connsiteY201" fmla="*/ 474238 h 1553642"/>
                <a:gd name="connsiteX202" fmla="*/ 31762 w 2132240"/>
                <a:gd name="connsiteY202" fmla="*/ 495669 h 1553642"/>
                <a:gd name="connsiteX203" fmla="*/ 60622 w 2132240"/>
                <a:gd name="connsiteY203" fmla="*/ 533103 h 1553642"/>
                <a:gd name="connsiteX204" fmla="*/ 128155 w 2132240"/>
                <a:gd name="connsiteY204" fmla="*/ 482906 h 1553642"/>
                <a:gd name="connsiteX205" fmla="*/ 109771 w 2132240"/>
                <a:gd name="connsiteY205" fmla="*/ 498622 h 1553642"/>
                <a:gd name="connsiteX206" fmla="*/ 33000 w 2132240"/>
                <a:gd name="connsiteY206" fmla="*/ 564154 h 1553642"/>
                <a:gd name="connsiteX207" fmla="*/ 31857 w 2132240"/>
                <a:gd name="connsiteY207" fmla="*/ 565107 h 1553642"/>
                <a:gd name="connsiteX208" fmla="*/ 46526 w 2132240"/>
                <a:gd name="connsiteY208" fmla="*/ 606350 h 1553642"/>
                <a:gd name="connsiteX209" fmla="*/ 33095 w 2132240"/>
                <a:gd name="connsiteY209" fmla="*/ 618447 h 1553642"/>
                <a:gd name="connsiteX210" fmla="*/ 31857 w 2132240"/>
                <a:gd name="connsiteY210" fmla="*/ 619494 h 1553642"/>
                <a:gd name="connsiteX211" fmla="*/ 60718 w 2132240"/>
                <a:gd name="connsiteY211" fmla="*/ 656928 h 1553642"/>
                <a:gd name="connsiteX212" fmla="*/ 81863 w 2132240"/>
                <a:gd name="connsiteY212" fmla="*/ 640640 h 1553642"/>
                <a:gd name="connsiteX213" fmla="*/ 33190 w 2132240"/>
                <a:gd name="connsiteY213" fmla="*/ 683217 h 1553642"/>
                <a:gd name="connsiteX214" fmla="*/ 31762 w 2132240"/>
                <a:gd name="connsiteY214" fmla="*/ 684360 h 1553642"/>
                <a:gd name="connsiteX215" fmla="*/ 31762 w 2132240"/>
                <a:gd name="connsiteY215" fmla="*/ 718078 h 1553642"/>
                <a:gd name="connsiteX216" fmla="*/ 65480 w 2132240"/>
                <a:gd name="connsiteY216" fmla="*/ 718078 h 1553642"/>
                <a:gd name="connsiteX217" fmla="*/ 73672 w 2132240"/>
                <a:gd name="connsiteY217" fmla="*/ 711601 h 1553642"/>
                <a:gd name="connsiteX218" fmla="*/ 33190 w 2132240"/>
                <a:gd name="connsiteY218" fmla="*/ 748082 h 1553642"/>
                <a:gd name="connsiteX219" fmla="*/ 31762 w 2132240"/>
                <a:gd name="connsiteY219" fmla="*/ 749320 h 1553642"/>
                <a:gd name="connsiteX220" fmla="*/ 31762 w 2132240"/>
                <a:gd name="connsiteY220" fmla="*/ 783039 h 1553642"/>
                <a:gd name="connsiteX221" fmla="*/ 51955 w 2132240"/>
                <a:gd name="connsiteY221" fmla="*/ 789325 h 1553642"/>
                <a:gd name="connsiteX222" fmla="*/ 46621 w 2132240"/>
                <a:gd name="connsiteY222" fmla="*/ 793802 h 1553642"/>
                <a:gd name="connsiteX223" fmla="*/ 8521 w 2132240"/>
                <a:gd name="connsiteY223" fmla="*/ 825901 h 1553642"/>
                <a:gd name="connsiteX224" fmla="*/ 6901 w 2132240"/>
                <a:gd name="connsiteY224" fmla="*/ 827235 h 1553642"/>
                <a:gd name="connsiteX225" fmla="*/ 6901 w 2132240"/>
                <a:gd name="connsiteY225" fmla="*/ 860953 h 1553642"/>
                <a:gd name="connsiteX226" fmla="*/ 40620 w 2132240"/>
                <a:gd name="connsiteY226" fmla="*/ 860953 h 1553642"/>
                <a:gd name="connsiteX227" fmla="*/ 133393 w 2132240"/>
                <a:gd name="connsiteY227" fmla="*/ 788944 h 1553642"/>
                <a:gd name="connsiteX228" fmla="*/ 49954 w 2132240"/>
                <a:gd name="connsiteY228" fmla="*/ 859143 h 1553642"/>
                <a:gd name="connsiteX229" fmla="*/ 8806 w 2132240"/>
                <a:gd name="connsiteY229" fmla="*/ 893719 h 1553642"/>
                <a:gd name="connsiteX230" fmla="*/ 6997 w 2132240"/>
                <a:gd name="connsiteY230" fmla="*/ 895243 h 1553642"/>
                <a:gd name="connsiteX231" fmla="*/ 6997 w 2132240"/>
                <a:gd name="connsiteY231" fmla="*/ 928962 h 1553642"/>
                <a:gd name="connsiteX232" fmla="*/ 40715 w 2132240"/>
                <a:gd name="connsiteY232" fmla="*/ 928962 h 1553642"/>
                <a:gd name="connsiteX233" fmla="*/ 153396 w 2132240"/>
                <a:gd name="connsiteY233" fmla="*/ 840760 h 1553642"/>
                <a:gd name="connsiteX234" fmla="*/ 319321 w 2132240"/>
                <a:gd name="connsiteY234" fmla="*/ 710934 h 1553642"/>
                <a:gd name="connsiteX235" fmla="*/ 168731 w 2132240"/>
                <a:gd name="connsiteY235" fmla="*/ 839808 h 1553642"/>
                <a:gd name="connsiteX236" fmla="*/ 77101 w 2132240"/>
                <a:gd name="connsiteY236" fmla="*/ 918198 h 1553642"/>
                <a:gd name="connsiteX237" fmla="*/ 33667 w 2132240"/>
                <a:gd name="connsiteY237" fmla="*/ 955346 h 1553642"/>
                <a:gd name="connsiteX238" fmla="*/ 31762 w 2132240"/>
                <a:gd name="connsiteY238" fmla="*/ 956965 h 1553642"/>
                <a:gd name="connsiteX239" fmla="*/ 31762 w 2132240"/>
                <a:gd name="connsiteY239" fmla="*/ 990684 h 1553642"/>
                <a:gd name="connsiteX240" fmla="*/ 65480 w 2132240"/>
                <a:gd name="connsiteY240" fmla="*/ 990684 h 1553642"/>
                <a:gd name="connsiteX241" fmla="*/ 183019 w 2132240"/>
                <a:gd name="connsiteY241" fmla="*/ 898005 h 1553642"/>
                <a:gd name="connsiteX242" fmla="*/ 258933 w 2132240"/>
                <a:gd name="connsiteY242" fmla="*/ 838188 h 1553642"/>
                <a:gd name="connsiteX243" fmla="*/ 176923 w 2132240"/>
                <a:gd name="connsiteY243" fmla="*/ 908102 h 1553642"/>
                <a:gd name="connsiteX244" fmla="*/ 80149 w 2132240"/>
                <a:gd name="connsiteY244" fmla="*/ 990588 h 1553642"/>
                <a:gd name="connsiteX245" fmla="*/ 33857 w 2132240"/>
                <a:gd name="connsiteY245" fmla="*/ 1030022 h 1553642"/>
                <a:gd name="connsiteX246" fmla="*/ 31952 w 2132240"/>
                <a:gd name="connsiteY246" fmla="*/ 1031641 h 1553642"/>
                <a:gd name="connsiteX247" fmla="*/ 31952 w 2132240"/>
                <a:gd name="connsiteY247" fmla="*/ 1065360 h 1553642"/>
                <a:gd name="connsiteX248" fmla="*/ 65671 w 2132240"/>
                <a:gd name="connsiteY248" fmla="*/ 1065360 h 1553642"/>
                <a:gd name="connsiteX249" fmla="*/ 99770 w 2132240"/>
                <a:gd name="connsiteY249" fmla="*/ 1037928 h 1553642"/>
                <a:gd name="connsiteX250" fmla="*/ 191877 w 2132240"/>
                <a:gd name="connsiteY250" fmla="*/ 963728 h 1553642"/>
                <a:gd name="connsiteX251" fmla="*/ 219976 w 2132240"/>
                <a:gd name="connsiteY251" fmla="*/ 941154 h 1553642"/>
                <a:gd name="connsiteX252" fmla="*/ 188257 w 2132240"/>
                <a:gd name="connsiteY252" fmla="*/ 968490 h 1553642"/>
                <a:gd name="connsiteX253" fmla="*/ 83863 w 2132240"/>
                <a:gd name="connsiteY253" fmla="*/ 1058406 h 1553642"/>
                <a:gd name="connsiteX254" fmla="*/ 34238 w 2132240"/>
                <a:gd name="connsiteY254" fmla="*/ 1101174 h 1553642"/>
                <a:gd name="connsiteX255" fmla="*/ 32047 w 2132240"/>
                <a:gd name="connsiteY255" fmla="*/ 1103079 h 1553642"/>
                <a:gd name="connsiteX256" fmla="*/ 32047 w 2132240"/>
                <a:gd name="connsiteY256" fmla="*/ 1136797 h 1553642"/>
                <a:gd name="connsiteX257" fmla="*/ 65766 w 2132240"/>
                <a:gd name="connsiteY257" fmla="*/ 1136797 h 1553642"/>
                <a:gd name="connsiteX258" fmla="*/ 98818 w 2132240"/>
                <a:gd name="connsiteY258" fmla="*/ 1109841 h 1553642"/>
                <a:gd name="connsiteX259" fmla="*/ 58051 w 2132240"/>
                <a:gd name="connsiteY259" fmla="*/ 1145274 h 1553642"/>
                <a:gd name="connsiteX260" fmla="*/ 55860 w 2132240"/>
                <a:gd name="connsiteY260" fmla="*/ 1147179 h 1553642"/>
                <a:gd name="connsiteX261" fmla="*/ 55860 w 2132240"/>
                <a:gd name="connsiteY261" fmla="*/ 1180898 h 1553642"/>
                <a:gd name="connsiteX262" fmla="*/ 89578 w 2132240"/>
                <a:gd name="connsiteY262" fmla="*/ 1180898 h 1553642"/>
                <a:gd name="connsiteX263" fmla="*/ 126249 w 2132240"/>
                <a:gd name="connsiteY263" fmla="*/ 1150989 h 1553642"/>
                <a:gd name="connsiteX264" fmla="*/ 151682 w 2132240"/>
                <a:gd name="connsiteY264" fmla="*/ 1130225 h 1553642"/>
                <a:gd name="connsiteX265" fmla="*/ 119296 w 2132240"/>
                <a:gd name="connsiteY265" fmla="*/ 1158228 h 1553642"/>
                <a:gd name="connsiteX266" fmla="*/ 66052 w 2132240"/>
                <a:gd name="connsiteY266" fmla="*/ 1204139 h 1553642"/>
                <a:gd name="connsiteX267" fmla="*/ 63766 w 2132240"/>
                <a:gd name="connsiteY267" fmla="*/ 1206139 h 1553642"/>
                <a:gd name="connsiteX268" fmla="*/ 63766 w 2132240"/>
                <a:gd name="connsiteY268" fmla="*/ 1239858 h 1553642"/>
                <a:gd name="connsiteX269" fmla="*/ 91293 w 2132240"/>
                <a:gd name="connsiteY269" fmla="*/ 1243763 h 1553642"/>
                <a:gd name="connsiteX270" fmla="*/ 57384 w 2132240"/>
                <a:gd name="connsiteY270" fmla="*/ 1273290 h 1553642"/>
                <a:gd name="connsiteX271" fmla="*/ 54907 w 2132240"/>
                <a:gd name="connsiteY271" fmla="*/ 1275386 h 1553642"/>
                <a:gd name="connsiteX272" fmla="*/ 54907 w 2132240"/>
                <a:gd name="connsiteY272" fmla="*/ 1309104 h 1553642"/>
                <a:gd name="connsiteX273" fmla="*/ 88626 w 2132240"/>
                <a:gd name="connsiteY273" fmla="*/ 1309104 h 1553642"/>
                <a:gd name="connsiteX274" fmla="*/ 129202 w 2132240"/>
                <a:gd name="connsiteY274" fmla="*/ 1275767 h 1553642"/>
                <a:gd name="connsiteX275" fmla="*/ 239693 w 2132240"/>
                <a:gd name="connsiteY275" fmla="*/ 1184994 h 1553642"/>
                <a:gd name="connsiteX276" fmla="*/ 274840 w 2132240"/>
                <a:gd name="connsiteY276" fmla="*/ 1156133 h 1553642"/>
                <a:gd name="connsiteX277" fmla="*/ 266553 w 2132240"/>
                <a:gd name="connsiteY277" fmla="*/ 1163372 h 1553642"/>
                <a:gd name="connsiteX278" fmla="*/ 143871 w 2132240"/>
                <a:gd name="connsiteY278" fmla="*/ 1269957 h 1553642"/>
                <a:gd name="connsiteX279" fmla="*/ 85483 w 2132240"/>
                <a:gd name="connsiteY279" fmla="*/ 1320630 h 1553642"/>
                <a:gd name="connsiteX280" fmla="*/ 83006 w 2132240"/>
                <a:gd name="connsiteY280" fmla="*/ 1322820 h 1553642"/>
                <a:gd name="connsiteX281" fmla="*/ 83006 w 2132240"/>
                <a:gd name="connsiteY281" fmla="*/ 1356539 h 1553642"/>
                <a:gd name="connsiteX282" fmla="*/ 106152 w 2132240"/>
                <a:gd name="connsiteY282" fmla="*/ 1362159 h 1553642"/>
                <a:gd name="connsiteX283" fmla="*/ 97103 w 2132240"/>
                <a:gd name="connsiteY283" fmla="*/ 1369969 h 1553642"/>
                <a:gd name="connsiteX284" fmla="*/ 94531 w 2132240"/>
                <a:gd name="connsiteY284" fmla="*/ 1372160 h 1553642"/>
                <a:gd name="connsiteX285" fmla="*/ 94531 w 2132240"/>
                <a:gd name="connsiteY285" fmla="*/ 1405878 h 1553642"/>
                <a:gd name="connsiteX286" fmla="*/ 116248 w 2132240"/>
                <a:gd name="connsiteY286" fmla="*/ 1411879 h 1553642"/>
                <a:gd name="connsiteX287" fmla="*/ 117296 w 2132240"/>
                <a:gd name="connsiteY287" fmla="*/ 1444359 h 1553642"/>
                <a:gd name="connsiteX288" fmla="*/ 151015 w 2132240"/>
                <a:gd name="connsiteY288" fmla="*/ 1444359 h 1553642"/>
                <a:gd name="connsiteX289" fmla="*/ 195306 w 2132240"/>
                <a:gd name="connsiteY289" fmla="*/ 1408355 h 1553642"/>
                <a:gd name="connsiteX290" fmla="*/ 245789 w 2132240"/>
                <a:gd name="connsiteY290" fmla="*/ 1367302 h 1553642"/>
                <a:gd name="connsiteX291" fmla="*/ 223500 w 2132240"/>
                <a:gd name="connsiteY291" fmla="*/ 1386257 h 1553642"/>
                <a:gd name="connsiteX292" fmla="*/ 160254 w 2132240"/>
                <a:gd name="connsiteY292" fmla="*/ 1440168 h 1553642"/>
                <a:gd name="connsiteX293" fmla="*/ 157492 w 2132240"/>
                <a:gd name="connsiteY293" fmla="*/ 1442454 h 1553642"/>
                <a:gd name="connsiteX294" fmla="*/ 157492 w 2132240"/>
                <a:gd name="connsiteY294" fmla="*/ 1476173 h 1553642"/>
                <a:gd name="connsiteX295" fmla="*/ 191210 w 2132240"/>
                <a:gd name="connsiteY295" fmla="*/ 1476173 h 1553642"/>
                <a:gd name="connsiteX296" fmla="*/ 230834 w 2132240"/>
                <a:gd name="connsiteY296" fmla="*/ 1443978 h 1553642"/>
                <a:gd name="connsiteX297" fmla="*/ 217594 w 2132240"/>
                <a:gd name="connsiteY297" fmla="*/ 1455408 h 1553642"/>
                <a:gd name="connsiteX298" fmla="*/ 214927 w 2132240"/>
                <a:gd name="connsiteY298" fmla="*/ 1457694 h 1553642"/>
                <a:gd name="connsiteX299" fmla="*/ 214927 w 2132240"/>
                <a:gd name="connsiteY299" fmla="*/ 1491413 h 1553642"/>
                <a:gd name="connsiteX300" fmla="*/ 248646 w 2132240"/>
                <a:gd name="connsiteY300" fmla="*/ 1491413 h 1553642"/>
                <a:gd name="connsiteX301" fmla="*/ 294271 w 2132240"/>
                <a:gd name="connsiteY301" fmla="*/ 1454265 h 1553642"/>
                <a:gd name="connsiteX302" fmla="*/ 417333 w 2132240"/>
                <a:gd name="connsiteY302" fmla="*/ 1354158 h 1553642"/>
                <a:gd name="connsiteX303" fmla="*/ 417429 w 2132240"/>
                <a:gd name="connsiteY303" fmla="*/ 1354062 h 1553642"/>
                <a:gd name="connsiteX304" fmla="*/ 351516 w 2132240"/>
                <a:gd name="connsiteY304" fmla="*/ 1410355 h 1553642"/>
                <a:gd name="connsiteX305" fmla="*/ 288174 w 2132240"/>
                <a:gd name="connsiteY305" fmla="*/ 1464457 h 1553642"/>
                <a:gd name="connsiteX306" fmla="*/ 285508 w 2132240"/>
                <a:gd name="connsiteY306" fmla="*/ 1466743 h 1553642"/>
                <a:gd name="connsiteX307" fmla="*/ 285508 w 2132240"/>
                <a:gd name="connsiteY307" fmla="*/ 1500462 h 1553642"/>
                <a:gd name="connsiteX308" fmla="*/ 319226 w 2132240"/>
                <a:gd name="connsiteY308" fmla="*/ 1500462 h 1553642"/>
                <a:gd name="connsiteX309" fmla="*/ 364184 w 2132240"/>
                <a:gd name="connsiteY309" fmla="*/ 1463695 h 1553642"/>
                <a:gd name="connsiteX310" fmla="*/ 407618 w 2132240"/>
                <a:gd name="connsiteY310" fmla="*/ 1428167 h 1553642"/>
                <a:gd name="connsiteX311" fmla="*/ 356183 w 2132240"/>
                <a:gd name="connsiteY311" fmla="*/ 1472458 h 1553642"/>
                <a:gd name="connsiteX312" fmla="*/ 353421 w 2132240"/>
                <a:gd name="connsiteY312" fmla="*/ 1474839 h 1553642"/>
                <a:gd name="connsiteX313" fmla="*/ 353421 w 2132240"/>
                <a:gd name="connsiteY313" fmla="*/ 1508558 h 1553642"/>
                <a:gd name="connsiteX314" fmla="*/ 387139 w 2132240"/>
                <a:gd name="connsiteY314" fmla="*/ 1508558 h 1553642"/>
                <a:gd name="connsiteX315" fmla="*/ 418096 w 2132240"/>
                <a:gd name="connsiteY315" fmla="*/ 1483126 h 1553642"/>
                <a:gd name="connsiteX316" fmla="*/ 419239 w 2132240"/>
                <a:gd name="connsiteY316" fmla="*/ 1515511 h 1553642"/>
                <a:gd name="connsiteX317" fmla="*/ 452957 w 2132240"/>
                <a:gd name="connsiteY317" fmla="*/ 1515511 h 1553642"/>
                <a:gd name="connsiteX318" fmla="*/ 495725 w 2132240"/>
                <a:gd name="connsiteY318" fmla="*/ 1480269 h 1553642"/>
                <a:gd name="connsiteX319" fmla="*/ 612120 w 2132240"/>
                <a:gd name="connsiteY319" fmla="*/ 1384447 h 1553642"/>
                <a:gd name="connsiteX320" fmla="*/ 700512 w 2132240"/>
                <a:gd name="connsiteY320" fmla="*/ 1311676 h 1553642"/>
                <a:gd name="connsiteX321" fmla="*/ 683653 w 2132240"/>
                <a:gd name="connsiteY321" fmla="*/ 1326345 h 1553642"/>
                <a:gd name="connsiteX322" fmla="*/ 558589 w 2132240"/>
                <a:gd name="connsiteY322" fmla="*/ 1435120 h 1553642"/>
                <a:gd name="connsiteX323" fmla="*/ 499153 w 2132240"/>
                <a:gd name="connsiteY323" fmla="*/ 1486841 h 1553642"/>
                <a:gd name="connsiteX324" fmla="*/ 496677 w 2132240"/>
                <a:gd name="connsiteY324" fmla="*/ 1489032 h 1553642"/>
                <a:gd name="connsiteX325" fmla="*/ 496677 w 2132240"/>
                <a:gd name="connsiteY325" fmla="*/ 1522750 h 1553642"/>
                <a:gd name="connsiteX326" fmla="*/ 530396 w 2132240"/>
                <a:gd name="connsiteY326" fmla="*/ 1522750 h 1553642"/>
                <a:gd name="connsiteX327" fmla="*/ 550017 w 2132240"/>
                <a:gd name="connsiteY327" fmla="*/ 1506367 h 1553642"/>
                <a:gd name="connsiteX328" fmla="*/ 556589 w 2132240"/>
                <a:gd name="connsiteY328" fmla="*/ 1527608 h 1553642"/>
                <a:gd name="connsiteX329" fmla="*/ 590308 w 2132240"/>
                <a:gd name="connsiteY329" fmla="*/ 1527608 h 1553642"/>
                <a:gd name="connsiteX330" fmla="*/ 630218 w 2132240"/>
                <a:gd name="connsiteY330" fmla="*/ 1494270 h 1553642"/>
                <a:gd name="connsiteX331" fmla="*/ 738707 w 2132240"/>
                <a:gd name="connsiteY331" fmla="*/ 1403688 h 1553642"/>
                <a:gd name="connsiteX332" fmla="*/ 898441 w 2132240"/>
                <a:gd name="connsiteY332" fmla="*/ 1270338 h 1553642"/>
                <a:gd name="connsiteX333" fmla="*/ 927874 w 2132240"/>
                <a:gd name="connsiteY333" fmla="*/ 1245763 h 1553642"/>
                <a:gd name="connsiteX334" fmla="*/ 815098 w 2132240"/>
                <a:gd name="connsiteY334" fmla="*/ 1346157 h 1553642"/>
                <a:gd name="connsiteX335" fmla="*/ 699655 w 2132240"/>
                <a:gd name="connsiteY335" fmla="*/ 1448931 h 1553642"/>
                <a:gd name="connsiteX336" fmla="*/ 644696 w 2132240"/>
                <a:gd name="connsiteY336" fmla="*/ 1497795 h 1553642"/>
                <a:gd name="connsiteX337" fmla="*/ 642409 w 2132240"/>
                <a:gd name="connsiteY337" fmla="*/ 1499890 h 1553642"/>
                <a:gd name="connsiteX338" fmla="*/ 642409 w 2132240"/>
                <a:gd name="connsiteY338" fmla="*/ 1533609 h 1553642"/>
                <a:gd name="connsiteX339" fmla="*/ 676128 w 2132240"/>
                <a:gd name="connsiteY339" fmla="*/ 1533609 h 1553642"/>
                <a:gd name="connsiteX340" fmla="*/ 713847 w 2132240"/>
                <a:gd name="connsiteY340" fmla="*/ 1501700 h 1553642"/>
                <a:gd name="connsiteX341" fmla="*/ 748042 w 2132240"/>
                <a:gd name="connsiteY341" fmla="*/ 1472744 h 1553642"/>
                <a:gd name="connsiteX342" fmla="*/ 715752 w 2132240"/>
                <a:gd name="connsiteY342" fmla="*/ 1501890 h 1553642"/>
                <a:gd name="connsiteX343" fmla="*/ 713466 w 2132240"/>
                <a:gd name="connsiteY343" fmla="*/ 1503891 h 1553642"/>
                <a:gd name="connsiteX344" fmla="*/ 713466 w 2132240"/>
                <a:gd name="connsiteY344" fmla="*/ 1537609 h 1553642"/>
                <a:gd name="connsiteX345" fmla="*/ 747184 w 2132240"/>
                <a:gd name="connsiteY345" fmla="*/ 1537609 h 1553642"/>
                <a:gd name="connsiteX346" fmla="*/ 761948 w 2132240"/>
                <a:gd name="connsiteY346" fmla="*/ 1524941 h 1553642"/>
                <a:gd name="connsiteX347" fmla="*/ 768521 w 2132240"/>
                <a:gd name="connsiteY347" fmla="*/ 1545610 h 1553642"/>
                <a:gd name="connsiteX348" fmla="*/ 802239 w 2132240"/>
                <a:gd name="connsiteY348" fmla="*/ 1545610 h 1553642"/>
                <a:gd name="connsiteX349" fmla="*/ 830814 w 2132240"/>
                <a:gd name="connsiteY349" fmla="*/ 1521512 h 1553642"/>
                <a:gd name="connsiteX350" fmla="*/ 836624 w 2132240"/>
                <a:gd name="connsiteY350" fmla="*/ 1545610 h 1553642"/>
                <a:gd name="connsiteX351" fmla="*/ 870342 w 2132240"/>
                <a:gd name="connsiteY351" fmla="*/ 1545610 h 1553642"/>
                <a:gd name="connsiteX352" fmla="*/ 894917 w 2132240"/>
                <a:gd name="connsiteY352" fmla="*/ 1525036 h 1553642"/>
                <a:gd name="connsiteX353" fmla="*/ 901489 w 2132240"/>
                <a:gd name="connsiteY353" fmla="*/ 1545610 h 1553642"/>
                <a:gd name="connsiteX354" fmla="*/ 935208 w 2132240"/>
                <a:gd name="connsiteY354" fmla="*/ 1545610 h 1553642"/>
                <a:gd name="connsiteX355" fmla="*/ 947591 w 2132240"/>
                <a:gd name="connsiteY355" fmla="*/ 1535323 h 1553642"/>
                <a:gd name="connsiteX356" fmla="*/ 953401 w 2132240"/>
                <a:gd name="connsiteY356" fmla="*/ 1545610 h 1553642"/>
                <a:gd name="connsiteX357" fmla="*/ 987119 w 2132240"/>
                <a:gd name="connsiteY357" fmla="*/ 1545610 h 1553642"/>
                <a:gd name="connsiteX358" fmla="*/ 1101038 w 2132240"/>
                <a:gd name="connsiteY358" fmla="*/ 1453122 h 1553642"/>
                <a:gd name="connsiteX359" fmla="*/ 1111611 w 2132240"/>
                <a:gd name="connsiteY359" fmla="*/ 1444550 h 1553642"/>
                <a:gd name="connsiteX360" fmla="*/ 1077511 w 2132240"/>
                <a:gd name="connsiteY360" fmla="*/ 1474363 h 1553642"/>
                <a:gd name="connsiteX361" fmla="*/ 1036268 w 2132240"/>
                <a:gd name="connsiteY361" fmla="*/ 1510463 h 1553642"/>
                <a:gd name="connsiteX362" fmla="*/ 1034554 w 2132240"/>
                <a:gd name="connsiteY362" fmla="*/ 1511987 h 1553642"/>
                <a:gd name="connsiteX363" fmla="*/ 1034554 w 2132240"/>
                <a:gd name="connsiteY363" fmla="*/ 1545705 h 1553642"/>
                <a:gd name="connsiteX364" fmla="*/ 1068272 w 2132240"/>
                <a:gd name="connsiteY364" fmla="*/ 1545705 h 1553642"/>
                <a:gd name="connsiteX365" fmla="*/ 1092847 w 2132240"/>
                <a:gd name="connsiteY365" fmla="*/ 1525417 h 1553642"/>
                <a:gd name="connsiteX366" fmla="*/ 1099515 w 2132240"/>
                <a:gd name="connsiteY366" fmla="*/ 1545705 h 1553642"/>
                <a:gd name="connsiteX367" fmla="*/ 1133233 w 2132240"/>
                <a:gd name="connsiteY367" fmla="*/ 1545705 h 1553642"/>
                <a:gd name="connsiteX368" fmla="*/ 1161617 w 2132240"/>
                <a:gd name="connsiteY368" fmla="*/ 1522179 h 1553642"/>
                <a:gd name="connsiteX369" fmla="*/ 1167618 w 2132240"/>
                <a:gd name="connsiteY369" fmla="*/ 1545705 h 1553642"/>
                <a:gd name="connsiteX370" fmla="*/ 1201336 w 2132240"/>
                <a:gd name="connsiteY370" fmla="*/ 1545705 h 1553642"/>
                <a:gd name="connsiteX371" fmla="*/ 1222387 w 2132240"/>
                <a:gd name="connsiteY371" fmla="*/ 1528560 h 1553642"/>
                <a:gd name="connsiteX372" fmla="*/ 1229245 w 2132240"/>
                <a:gd name="connsiteY372" fmla="*/ 1545705 h 1553642"/>
                <a:gd name="connsiteX373" fmla="*/ 1262963 w 2132240"/>
                <a:gd name="connsiteY373" fmla="*/ 1545705 h 1553642"/>
                <a:gd name="connsiteX374" fmla="*/ 1290681 w 2132240"/>
                <a:gd name="connsiteY374" fmla="*/ 1523607 h 1553642"/>
                <a:gd name="connsiteX375" fmla="*/ 1326209 w 2132240"/>
                <a:gd name="connsiteY375" fmla="*/ 1549420 h 1553642"/>
                <a:gd name="connsiteX376" fmla="*/ 1362976 w 2132240"/>
                <a:gd name="connsiteY376" fmla="*/ 1521036 h 1553642"/>
                <a:gd name="connsiteX377" fmla="*/ 1398885 w 2132240"/>
                <a:gd name="connsiteY377" fmla="*/ 1541610 h 1553642"/>
                <a:gd name="connsiteX378" fmla="*/ 1443938 w 2132240"/>
                <a:gd name="connsiteY378" fmla="*/ 1507891 h 1553642"/>
                <a:gd name="connsiteX379" fmla="*/ 1478990 w 2132240"/>
                <a:gd name="connsiteY379" fmla="*/ 1536180 h 1553642"/>
                <a:gd name="connsiteX380" fmla="*/ 1566525 w 2132240"/>
                <a:gd name="connsiteY380" fmla="*/ 1473411 h 1553642"/>
                <a:gd name="connsiteX381" fmla="*/ 1543760 w 2132240"/>
                <a:gd name="connsiteY381" fmla="*/ 1492270 h 1553642"/>
                <a:gd name="connsiteX382" fmla="*/ 1572621 w 2132240"/>
                <a:gd name="connsiteY382" fmla="*/ 1529703 h 1553642"/>
                <a:gd name="connsiteX383" fmla="*/ 1611578 w 2132240"/>
                <a:gd name="connsiteY383" fmla="*/ 1503129 h 1553642"/>
                <a:gd name="connsiteX384" fmla="*/ 1647868 w 2132240"/>
                <a:gd name="connsiteY384" fmla="*/ 1523607 h 1553642"/>
                <a:gd name="connsiteX385" fmla="*/ 1694922 w 2132240"/>
                <a:gd name="connsiteY385" fmla="*/ 1491984 h 1553642"/>
                <a:gd name="connsiteX386" fmla="*/ 1731117 w 2132240"/>
                <a:gd name="connsiteY386" fmla="*/ 1515892 h 1553642"/>
                <a:gd name="connsiteX387" fmla="*/ 1772932 w 2132240"/>
                <a:gd name="connsiteY387" fmla="*/ 1488651 h 1553642"/>
                <a:gd name="connsiteX388" fmla="*/ 1809032 w 2132240"/>
                <a:gd name="connsiteY388" fmla="*/ 1507796 h 1553642"/>
                <a:gd name="connsiteX389" fmla="*/ 1860086 w 2132240"/>
                <a:gd name="connsiteY389" fmla="*/ 1475220 h 1553642"/>
                <a:gd name="connsiteX390" fmla="*/ 1896090 w 2132240"/>
                <a:gd name="connsiteY390" fmla="*/ 1497699 h 1553642"/>
                <a:gd name="connsiteX391" fmla="*/ 1945334 w 2132240"/>
                <a:gd name="connsiteY391" fmla="*/ 1468077 h 1553642"/>
                <a:gd name="connsiteX392" fmla="*/ 1984673 w 2132240"/>
                <a:gd name="connsiteY392" fmla="*/ 1480935 h 1553642"/>
                <a:gd name="connsiteX393" fmla="*/ 2056015 w 2132240"/>
                <a:gd name="connsiteY393" fmla="*/ 1400735 h 1553642"/>
                <a:gd name="connsiteX394" fmla="*/ 2047347 w 2132240"/>
                <a:gd name="connsiteY394" fmla="*/ 1361397 h 1553642"/>
                <a:gd name="connsiteX395" fmla="*/ 2049443 w 2132240"/>
                <a:gd name="connsiteY395" fmla="*/ 1359492 h 1553642"/>
                <a:gd name="connsiteX396" fmla="*/ 2070588 w 2132240"/>
                <a:gd name="connsiteY396" fmla="*/ 1340346 h 1553642"/>
                <a:gd name="connsiteX397" fmla="*/ 2063063 w 2132240"/>
                <a:gd name="connsiteY397" fmla="*/ 1301865 h 1553642"/>
                <a:gd name="connsiteX398" fmla="*/ 2081542 w 2132240"/>
                <a:gd name="connsiteY398" fmla="*/ 1286911 h 1553642"/>
                <a:gd name="connsiteX399" fmla="*/ 2065825 w 2132240"/>
                <a:gd name="connsiteY399" fmla="*/ 1246144 h 1553642"/>
                <a:gd name="connsiteX400" fmla="*/ 2092686 w 2132240"/>
                <a:gd name="connsiteY400" fmla="*/ 1224427 h 1553642"/>
                <a:gd name="connsiteX401" fmla="*/ 2080970 w 2132240"/>
                <a:gd name="connsiteY401" fmla="*/ 1184232 h 1553642"/>
                <a:gd name="connsiteX402" fmla="*/ 2101259 w 2132240"/>
                <a:gd name="connsiteY402" fmla="*/ 1168325 h 1553642"/>
                <a:gd name="connsiteX403" fmla="*/ 2072398 w 2132240"/>
                <a:gd name="connsiteY403" fmla="*/ 1130892 h 1553642"/>
                <a:gd name="connsiteX404" fmla="*/ 1971814 w 2132240"/>
                <a:gd name="connsiteY404" fmla="*/ 1199567 h 1553642"/>
                <a:gd name="connsiteX405" fmla="*/ 2057729 w 2132240"/>
                <a:gd name="connsiteY405" fmla="*/ 1128510 h 1553642"/>
                <a:gd name="connsiteX406" fmla="*/ 2124976 w 2132240"/>
                <a:gd name="connsiteY406" fmla="*/ 1072313 h 15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</a:cxnLst>
              <a:rect l="l" t="t" r="r" b="b"/>
              <a:pathLst>
                <a:path w="2132240" h="1553642">
                  <a:moveTo>
                    <a:pt x="2124976" y="1072313"/>
                  </a:moveTo>
                  <a:cubicBezTo>
                    <a:pt x="2145550" y="1055263"/>
                    <a:pt x="2118118" y="1019163"/>
                    <a:pt x="2096115" y="1034880"/>
                  </a:cubicBezTo>
                  <a:cubicBezTo>
                    <a:pt x="2058491" y="1061931"/>
                    <a:pt x="2020772" y="1088886"/>
                    <a:pt x="1983148" y="1115937"/>
                  </a:cubicBezTo>
                  <a:cubicBezTo>
                    <a:pt x="2004103" y="1098507"/>
                    <a:pt x="2025059" y="1080981"/>
                    <a:pt x="2046014" y="1063550"/>
                  </a:cubicBezTo>
                  <a:cubicBezTo>
                    <a:pt x="2071731" y="1042119"/>
                    <a:pt x="2099544" y="1021830"/>
                    <a:pt x="2123833" y="998685"/>
                  </a:cubicBezTo>
                  <a:cubicBezTo>
                    <a:pt x="2124214" y="998304"/>
                    <a:pt x="2124595" y="998018"/>
                    <a:pt x="2124976" y="997732"/>
                  </a:cubicBezTo>
                  <a:cubicBezTo>
                    <a:pt x="2145455" y="980587"/>
                    <a:pt x="2117832" y="944106"/>
                    <a:pt x="2096115" y="960299"/>
                  </a:cubicBezTo>
                  <a:cubicBezTo>
                    <a:pt x="2086876" y="967252"/>
                    <a:pt x="2077636" y="974110"/>
                    <a:pt x="2068397" y="981063"/>
                  </a:cubicBezTo>
                  <a:cubicBezTo>
                    <a:pt x="2087352" y="965823"/>
                    <a:pt x="2106307" y="950488"/>
                    <a:pt x="2123738" y="933915"/>
                  </a:cubicBezTo>
                  <a:cubicBezTo>
                    <a:pt x="2124118" y="933534"/>
                    <a:pt x="2124595" y="933248"/>
                    <a:pt x="2124976" y="932867"/>
                  </a:cubicBezTo>
                  <a:cubicBezTo>
                    <a:pt x="2145455" y="915722"/>
                    <a:pt x="2117546" y="878860"/>
                    <a:pt x="2096115" y="895434"/>
                  </a:cubicBezTo>
                  <a:cubicBezTo>
                    <a:pt x="2069826" y="915722"/>
                    <a:pt x="2043537" y="936010"/>
                    <a:pt x="2017153" y="956298"/>
                  </a:cubicBezTo>
                  <a:cubicBezTo>
                    <a:pt x="2000103" y="969443"/>
                    <a:pt x="1983053" y="982587"/>
                    <a:pt x="1966003" y="995732"/>
                  </a:cubicBezTo>
                  <a:cubicBezTo>
                    <a:pt x="1986387" y="978015"/>
                    <a:pt x="2006866" y="960394"/>
                    <a:pt x="2027249" y="942678"/>
                  </a:cubicBezTo>
                  <a:cubicBezTo>
                    <a:pt x="2059158" y="915055"/>
                    <a:pt x="2093162" y="888766"/>
                    <a:pt x="2123547" y="859334"/>
                  </a:cubicBezTo>
                  <a:cubicBezTo>
                    <a:pt x="2124024" y="858953"/>
                    <a:pt x="2124500" y="858572"/>
                    <a:pt x="2124880" y="858191"/>
                  </a:cubicBezTo>
                  <a:cubicBezTo>
                    <a:pt x="2134596" y="849809"/>
                    <a:pt x="2133549" y="833140"/>
                    <a:pt x="2124880" y="824472"/>
                  </a:cubicBezTo>
                  <a:cubicBezTo>
                    <a:pt x="2115165" y="814757"/>
                    <a:pt x="2102116" y="816376"/>
                    <a:pt x="2092114" y="823901"/>
                  </a:cubicBezTo>
                  <a:cubicBezTo>
                    <a:pt x="2102782" y="814566"/>
                    <a:pt x="2113260" y="805137"/>
                    <a:pt x="2123452" y="795326"/>
                  </a:cubicBezTo>
                  <a:cubicBezTo>
                    <a:pt x="2123928" y="794850"/>
                    <a:pt x="2124500" y="794469"/>
                    <a:pt x="2124976" y="793992"/>
                  </a:cubicBezTo>
                  <a:cubicBezTo>
                    <a:pt x="2134692" y="785515"/>
                    <a:pt x="2133643" y="768942"/>
                    <a:pt x="2124976" y="760274"/>
                  </a:cubicBezTo>
                  <a:cubicBezTo>
                    <a:pt x="2115070" y="750368"/>
                    <a:pt x="2101354" y="752178"/>
                    <a:pt x="2091257" y="760274"/>
                  </a:cubicBezTo>
                  <a:cubicBezTo>
                    <a:pt x="2068969" y="778371"/>
                    <a:pt x="2046680" y="796564"/>
                    <a:pt x="2024392" y="814662"/>
                  </a:cubicBezTo>
                  <a:cubicBezTo>
                    <a:pt x="2057634" y="785706"/>
                    <a:pt x="2091924" y="757416"/>
                    <a:pt x="2123261" y="726651"/>
                  </a:cubicBezTo>
                  <a:cubicBezTo>
                    <a:pt x="2123738" y="726174"/>
                    <a:pt x="2124309" y="725698"/>
                    <a:pt x="2124880" y="725222"/>
                  </a:cubicBezTo>
                  <a:cubicBezTo>
                    <a:pt x="2134501" y="716649"/>
                    <a:pt x="2133549" y="700266"/>
                    <a:pt x="2124880" y="691503"/>
                  </a:cubicBezTo>
                  <a:cubicBezTo>
                    <a:pt x="2121071" y="687693"/>
                    <a:pt x="2116689" y="685693"/>
                    <a:pt x="2112212" y="685026"/>
                  </a:cubicBezTo>
                  <a:cubicBezTo>
                    <a:pt x="2115832" y="681597"/>
                    <a:pt x="2119642" y="678264"/>
                    <a:pt x="2123261" y="674835"/>
                  </a:cubicBezTo>
                  <a:cubicBezTo>
                    <a:pt x="2123833" y="674358"/>
                    <a:pt x="2124404" y="673882"/>
                    <a:pt x="2124976" y="673311"/>
                  </a:cubicBezTo>
                  <a:cubicBezTo>
                    <a:pt x="2134596" y="664833"/>
                    <a:pt x="2133643" y="648355"/>
                    <a:pt x="2124976" y="639592"/>
                  </a:cubicBezTo>
                  <a:cubicBezTo>
                    <a:pt x="2121071" y="635687"/>
                    <a:pt x="2116594" y="633687"/>
                    <a:pt x="2111927" y="633020"/>
                  </a:cubicBezTo>
                  <a:cubicBezTo>
                    <a:pt x="2115736" y="629686"/>
                    <a:pt x="2119642" y="626352"/>
                    <a:pt x="2123261" y="622923"/>
                  </a:cubicBezTo>
                  <a:cubicBezTo>
                    <a:pt x="2123833" y="622352"/>
                    <a:pt x="2124404" y="621876"/>
                    <a:pt x="2124976" y="621399"/>
                  </a:cubicBezTo>
                  <a:cubicBezTo>
                    <a:pt x="2134692" y="612922"/>
                    <a:pt x="2133643" y="596349"/>
                    <a:pt x="2124976" y="587681"/>
                  </a:cubicBezTo>
                  <a:cubicBezTo>
                    <a:pt x="2115070" y="577775"/>
                    <a:pt x="2101354" y="579585"/>
                    <a:pt x="2091257" y="587681"/>
                  </a:cubicBezTo>
                  <a:cubicBezTo>
                    <a:pt x="2078018" y="598444"/>
                    <a:pt x="2064873" y="609112"/>
                    <a:pt x="2051633" y="619875"/>
                  </a:cubicBezTo>
                  <a:cubicBezTo>
                    <a:pt x="2056777" y="615399"/>
                    <a:pt x="2061920" y="611017"/>
                    <a:pt x="2066968" y="606540"/>
                  </a:cubicBezTo>
                  <a:cubicBezTo>
                    <a:pt x="2077636" y="597301"/>
                    <a:pt x="2088495" y="588157"/>
                    <a:pt x="2099163" y="578823"/>
                  </a:cubicBezTo>
                  <a:cubicBezTo>
                    <a:pt x="2100497" y="577680"/>
                    <a:pt x="2101639" y="576537"/>
                    <a:pt x="2102973" y="575489"/>
                  </a:cubicBezTo>
                  <a:cubicBezTo>
                    <a:pt x="2105545" y="573203"/>
                    <a:pt x="2108307" y="570917"/>
                    <a:pt x="2110784" y="568536"/>
                  </a:cubicBezTo>
                  <a:cubicBezTo>
                    <a:pt x="2111355" y="567964"/>
                    <a:pt x="2112022" y="567393"/>
                    <a:pt x="2112689" y="566916"/>
                  </a:cubicBezTo>
                  <a:cubicBezTo>
                    <a:pt x="2122404" y="558439"/>
                    <a:pt x="2121356" y="541866"/>
                    <a:pt x="2112689" y="533198"/>
                  </a:cubicBezTo>
                  <a:cubicBezTo>
                    <a:pt x="2105450" y="525959"/>
                    <a:pt x="2096020" y="524911"/>
                    <a:pt x="2087543" y="528245"/>
                  </a:cubicBezTo>
                  <a:cubicBezTo>
                    <a:pt x="2099544" y="517958"/>
                    <a:pt x="2111546" y="507671"/>
                    <a:pt x="2122975" y="496812"/>
                  </a:cubicBezTo>
                  <a:cubicBezTo>
                    <a:pt x="2123642" y="496146"/>
                    <a:pt x="2124309" y="495574"/>
                    <a:pt x="2124976" y="495003"/>
                  </a:cubicBezTo>
                  <a:cubicBezTo>
                    <a:pt x="2134596" y="486525"/>
                    <a:pt x="2133643" y="470047"/>
                    <a:pt x="2124976" y="461284"/>
                  </a:cubicBezTo>
                  <a:cubicBezTo>
                    <a:pt x="2115165" y="451473"/>
                    <a:pt x="2101163" y="452997"/>
                    <a:pt x="2091257" y="461284"/>
                  </a:cubicBezTo>
                  <a:cubicBezTo>
                    <a:pt x="2083256" y="467952"/>
                    <a:pt x="2075255" y="474714"/>
                    <a:pt x="2067254" y="481382"/>
                  </a:cubicBezTo>
                  <a:cubicBezTo>
                    <a:pt x="2069445" y="479382"/>
                    <a:pt x="2071636" y="477477"/>
                    <a:pt x="2073922" y="475476"/>
                  </a:cubicBezTo>
                  <a:cubicBezTo>
                    <a:pt x="2090209" y="460998"/>
                    <a:pt x="2107069" y="447092"/>
                    <a:pt x="2122785" y="432042"/>
                  </a:cubicBezTo>
                  <a:cubicBezTo>
                    <a:pt x="2123452" y="431376"/>
                    <a:pt x="2124214" y="430804"/>
                    <a:pt x="2124976" y="430137"/>
                  </a:cubicBezTo>
                  <a:cubicBezTo>
                    <a:pt x="2134596" y="421565"/>
                    <a:pt x="2133739" y="405182"/>
                    <a:pt x="2124976" y="396419"/>
                  </a:cubicBezTo>
                  <a:cubicBezTo>
                    <a:pt x="2115260" y="386703"/>
                    <a:pt x="2101163" y="388132"/>
                    <a:pt x="2091257" y="396419"/>
                  </a:cubicBezTo>
                  <a:cubicBezTo>
                    <a:pt x="2079446" y="406325"/>
                    <a:pt x="2067730" y="416326"/>
                    <a:pt x="2055920" y="426232"/>
                  </a:cubicBezTo>
                  <a:cubicBezTo>
                    <a:pt x="2023820" y="453283"/>
                    <a:pt x="1991721" y="480334"/>
                    <a:pt x="1959717" y="507385"/>
                  </a:cubicBezTo>
                  <a:cubicBezTo>
                    <a:pt x="1948477" y="516910"/>
                    <a:pt x="1937238" y="526340"/>
                    <a:pt x="1925903" y="535865"/>
                  </a:cubicBezTo>
                  <a:cubicBezTo>
                    <a:pt x="1927903" y="534150"/>
                    <a:pt x="1929809" y="532341"/>
                    <a:pt x="1931808" y="530626"/>
                  </a:cubicBezTo>
                  <a:cubicBezTo>
                    <a:pt x="1967146" y="498908"/>
                    <a:pt x="2002484" y="467190"/>
                    <a:pt x="2037822" y="435376"/>
                  </a:cubicBezTo>
                  <a:cubicBezTo>
                    <a:pt x="2054491" y="420327"/>
                    <a:pt x="2071826" y="405849"/>
                    <a:pt x="2088019" y="390228"/>
                  </a:cubicBezTo>
                  <a:cubicBezTo>
                    <a:pt x="2088686" y="389561"/>
                    <a:pt x="2089448" y="388894"/>
                    <a:pt x="2090209" y="388323"/>
                  </a:cubicBezTo>
                  <a:cubicBezTo>
                    <a:pt x="2099734" y="379750"/>
                    <a:pt x="2098973" y="363367"/>
                    <a:pt x="2090209" y="354604"/>
                  </a:cubicBezTo>
                  <a:cubicBezTo>
                    <a:pt x="2086590" y="350985"/>
                    <a:pt x="2082399" y="348984"/>
                    <a:pt x="2078018" y="348127"/>
                  </a:cubicBezTo>
                  <a:cubicBezTo>
                    <a:pt x="2078875" y="347365"/>
                    <a:pt x="2079827" y="346603"/>
                    <a:pt x="2080590" y="345746"/>
                  </a:cubicBezTo>
                  <a:cubicBezTo>
                    <a:pt x="2081351" y="345079"/>
                    <a:pt x="2082113" y="344412"/>
                    <a:pt x="2082875" y="343746"/>
                  </a:cubicBezTo>
                  <a:cubicBezTo>
                    <a:pt x="2092496" y="335173"/>
                    <a:pt x="2091638" y="318790"/>
                    <a:pt x="2082875" y="310027"/>
                  </a:cubicBezTo>
                  <a:cubicBezTo>
                    <a:pt x="2074874" y="302026"/>
                    <a:pt x="2064016" y="301645"/>
                    <a:pt x="2054967" y="306312"/>
                  </a:cubicBezTo>
                  <a:cubicBezTo>
                    <a:pt x="2062492" y="299645"/>
                    <a:pt x="2070016" y="293073"/>
                    <a:pt x="2077255" y="286119"/>
                  </a:cubicBezTo>
                  <a:cubicBezTo>
                    <a:pt x="2078018" y="285453"/>
                    <a:pt x="2078780" y="284786"/>
                    <a:pt x="2079541" y="284024"/>
                  </a:cubicBezTo>
                  <a:cubicBezTo>
                    <a:pt x="2089162" y="275451"/>
                    <a:pt x="2088305" y="259068"/>
                    <a:pt x="2079541" y="250305"/>
                  </a:cubicBezTo>
                  <a:cubicBezTo>
                    <a:pt x="2075732" y="246495"/>
                    <a:pt x="2071350" y="244495"/>
                    <a:pt x="2066873" y="243828"/>
                  </a:cubicBezTo>
                  <a:cubicBezTo>
                    <a:pt x="2070302" y="240780"/>
                    <a:pt x="2073731" y="237923"/>
                    <a:pt x="2077065" y="234780"/>
                  </a:cubicBezTo>
                  <a:cubicBezTo>
                    <a:pt x="2077827" y="234018"/>
                    <a:pt x="2078684" y="233351"/>
                    <a:pt x="2079541" y="232589"/>
                  </a:cubicBezTo>
                  <a:cubicBezTo>
                    <a:pt x="2089257" y="224112"/>
                    <a:pt x="2088209" y="207538"/>
                    <a:pt x="2079541" y="198870"/>
                  </a:cubicBezTo>
                  <a:cubicBezTo>
                    <a:pt x="2072969" y="192298"/>
                    <a:pt x="2064492" y="190869"/>
                    <a:pt x="2056586" y="193155"/>
                  </a:cubicBezTo>
                  <a:cubicBezTo>
                    <a:pt x="2062016" y="184202"/>
                    <a:pt x="2060206" y="171343"/>
                    <a:pt x="2052871" y="164009"/>
                  </a:cubicBezTo>
                  <a:cubicBezTo>
                    <a:pt x="2045347" y="156484"/>
                    <a:pt x="2035536" y="155722"/>
                    <a:pt x="2026773" y="159437"/>
                  </a:cubicBezTo>
                  <a:cubicBezTo>
                    <a:pt x="2026773" y="159437"/>
                    <a:pt x="2026868" y="159342"/>
                    <a:pt x="2026868" y="159342"/>
                  </a:cubicBezTo>
                  <a:cubicBezTo>
                    <a:pt x="2027725" y="158580"/>
                    <a:pt x="2028583" y="157818"/>
                    <a:pt x="2029440" y="157056"/>
                  </a:cubicBezTo>
                  <a:cubicBezTo>
                    <a:pt x="2039155" y="148674"/>
                    <a:pt x="2038012" y="132005"/>
                    <a:pt x="2029440" y="123337"/>
                  </a:cubicBezTo>
                  <a:cubicBezTo>
                    <a:pt x="2021153" y="115050"/>
                    <a:pt x="2009914" y="114955"/>
                    <a:pt x="2000675" y="120099"/>
                  </a:cubicBezTo>
                  <a:cubicBezTo>
                    <a:pt x="2003723" y="111526"/>
                    <a:pt x="2001532" y="100858"/>
                    <a:pt x="1995150" y="94572"/>
                  </a:cubicBezTo>
                  <a:cubicBezTo>
                    <a:pt x="1985340" y="84761"/>
                    <a:pt x="1971433" y="86380"/>
                    <a:pt x="1961432" y="94572"/>
                  </a:cubicBezTo>
                  <a:cubicBezTo>
                    <a:pt x="1957621" y="97620"/>
                    <a:pt x="1953907" y="100763"/>
                    <a:pt x="1950097" y="103811"/>
                  </a:cubicBezTo>
                  <a:cubicBezTo>
                    <a:pt x="1953526" y="95143"/>
                    <a:pt x="1951240" y="84094"/>
                    <a:pt x="1944763" y="77617"/>
                  </a:cubicBezTo>
                  <a:cubicBezTo>
                    <a:pt x="1934857" y="67711"/>
                    <a:pt x="1921141" y="69521"/>
                    <a:pt x="1911044" y="77617"/>
                  </a:cubicBezTo>
                  <a:cubicBezTo>
                    <a:pt x="1902186" y="84856"/>
                    <a:pt x="1893328" y="92000"/>
                    <a:pt x="1884470" y="99239"/>
                  </a:cubicBezTo>
                  <a:cubicBezTo>
                    <a:pt x="1889803" y="90285"/>
                    <a:pt x="1887898" y="77427"/>
                    <a:pt x="1880659" y="70188"/>
                  </a:cubicBezTo>
                  <a:cubicBezTo>
                    <a:pt x="1870753" y="60282"/>
                    <a:pt x="1857037" y="62091"/>
                    <a:pt x="1846941" y="70188"/>
                  </a:cubicBezTo>
                  <a:cubicBezTo>
                    <a:pt x="1831891" y="82475"/>
                    <a:pt x="1816747" y="94667"/>
                    <a:pt x="1801697" y="106954"/>
                  </a:cubicBezTo>
                  <a:cubicBezTo>
                    <a:pt x="1768931" y="133529"/>
                    <a:pt x="1736165" y="160104"/>
                    <a:pt x="1703495" y="186774"/>
                  </a:cubicBezTo>
                  <a:cubicBezTo>
                    <a:pt x="1716830" y="175439"/>
                    <a:pt x="1730164" y="164009"/>
                    <a:pt x="1743500" y="152674"/>
                  </a:cubicBezTo>
                  <a:cubicBezTo>
                    <a:pt x="1764550" y="134767"/>
                    <a:pt x="1786362" y="117336"/>
                    <a:pt x="1806746" y="98763"/>
                  </a:cubicBezTo>
                  <a:cubicBezTo>
                    <a:pt x="1807603" y="98001"/>
                    <a:pt x="1808555" y="97239"/>
                    <a:pt x="1809508" y="96477"/>
                  </a:cubicBezTo>
                  <a:cubicBezTo>
                    <a:pt x="1819318" y="88095"/>
                    <a:pt x="1818080" y="71426"/>
                    <a:pt x="1809508" y="62758"/>
                  </a:cubicBezTo>
                  <a:cubicBezTo>
                    <a:pt x="1799602" y="52852"/>
                    <a:pt x="1785886" y="54662"/>
                    <a:pt x="1775790" y="62758"/>
                  </a:cubicBezTo>
                  <a:cubicBezTo>
                    <a:pt x="1761025" y="74760"/>
                    <a:pt x="1746262" y="86761"/>
                    <a:pt x="1731593" y="98667"/>
                  </a:cubicBezTo>
                  <a:cubicBezTo>
                    <a:pt x="1734070" y="96477"/>
                    <a:pt x="1736641" y="94381"/>
                    <a:pt x="1739118" y="92190"/>
                  </a:cubicBezTo>
                  <a:cubicBezTo>
                    <a:pt x="1739975" y="91428"/>
                    <a:pt x="1740928" y="90666"/>
                    <a:pt x="1741785" y="89904"/>
                  </a:cubicBezTo>
                  <a:cubicBezTo>
                    <a:pt x="1751596" y="81522"/>
                    <a:pt x="1750357" y="64854"/>
                    <a:pt x="1741785" y="56186"/>
                  </a:cubicBezTo>
                  <a:cubicBezTo>
                    <a:pt x="1731879" y="46280"/>
                    <a:pt x="1718067" y="47994"/>
                    <a:pt x="1708066" y="56186"/>
                  </a:cubicBezTo>
                  <a:cubicBezTo>
                    <a:pt x="1693683" y="67902"/>
                    <a:pt x="1679301" y="79617"/>
                    <a:pt x="1665014" y="91333"/>
                  </a:cubicBezTo>
                  <a:cubicBezTo>
                    <a:pt x="1664347" y="91905"/>
                    <a:pt x="1663680" y="92381"/>
                    <a:pt x="1663013" y="92952"/>
                  </a:cubicBezTo>
                  <a:cubicBezTo>
                    <a:pt x="1665585" y="90666"/>
                    <a:pt x="1668252" y="88476"/>
                    <a:pt x="1670824" y="86190"/>
                  </a:cubicBezTo>
                  <a:cubicBezTo>
                    <a:pt x="1671681" y="85428"/>
                    <a:pt x="1672538" y="84761"/>
                    <a:pt x="1673396" y="83999"/>
                  </a:cubicBezTo>
                  <a:cubicBezTo>
                    <a:pt x="1683206" y="75617"/>
                    <a:pt x="1681968" y="58948"/>
                    <a:pt x="1673396" y="50280"/>
                  </a:cubicBezTo>
                  <a:cubicBezTo>
                    <a:pt x="1663585" y="40470"/>
                    <a:pt x="1649678" y="42089"/>
                    <a:pt x="1639677" y="50280"/>
                  </a:cubicBezTo>
                  <a:cubicBezTo>
                    <a:pt x="1625771" y="61710"/>
                    <a:pt x="1611769" y="73045"/>
                    <a:pt x="1597862" y="84475"/>
                  </a:cubicBezTo>
                  <a:cubicBezTo>
                    <a:pt x="1560143" y="115336"/>
                    <a:pt x="1522424" y="146102"/>
                    <a:pt x="1484705" y="176963"/>
                  </a:cubicBezTo>
                  <a:cubicBezTo>
                    <a:pt x="1428984" y="222492"/>
                    <a:pt x="1373168" y="268117"/>
                    <a:pt x="1317446" y="313647"/>
                  </a:cubicBezTo>
                  <a:cubicBezTo>
                    <a:pt x="1315636" y="315075"/>
                    <a:pt x="1313922" y="316504"/>
                    <a:pt x="1312112" y="318028"/>
                  </a:cubicBezTo>
                  <a:cubicBezTo>
                    <a:pt x="1349927" y="285167"/>
                    <a:pt x="1387741" y="252306"/>
                    <a:pt x="1425650" y="219444"/>
                  </a:cubicBezTo>
                  <a:cubicBezTo>
                    <a:pt x="1466512" y="183916"/>
                    <a:pt x="1507470" y="148388"/>
                    <a:pt x="1548332" y="112860"/>
                  </a:cubicBezTo>
                  <a:cubicBezTo>
                    <a:pt x="1567763" y="96000"/>
                    <a:pt x="1587861" y="79713"/>
                    <a:pt x="1606721" y="62187"/>
                  </a:cubicBezTo>
                  <a:cubicBezTo>
                    <a:pt x="1607482" y="61425"/>
                    <a:pt x="1608340" y="60758"/>
                    <a:pt x="1609197" y="59996"/>
                  </a:cubicBezTo>
                  <a:cubicBezTo>
                    <a:pt x="1618912" y="51519"/>
                    <a:pt x="1617865" y="34945"/>
                    <a:pt x="1609197" y="26277"/>
                  </a:cubicBezTo>
                  <a:cubicBezTo>
                    <a:pt x="1599386" y="16467"/>
                    <a:pt x="1585480" y="18086"/>
                    <a:pt x="1575478" y="26277"/>
                  </a:cubicBezTo>
                  <a:cubicBezTo>
                    <a:pt x="1564525" y="35231"/>
                    <a:pt x="1553666" y="44184"/>
                    <a:pt x="1542712" y="53233"/>
                  </a:cubicBezTo>
                  <a:cubicBezTo>
                    <a:pt x="1546617" y="44470"/>
                    <a:pt x="1544522" y="33040"/>
                    <a:pt x="1537855" y="26277"/>
                  </a:cubicBezTo>
                  <a:cubicBezTo>
                    <a:pt x="1528044" y="16467"/>
                    <a:pt x="1514137" y="18086"/>
                    <a:pt x="1504136" y="26277"/>
                  </a:cubicBezTo>
                  <a:cubicBezTo>
                    <a:pt x="1491277" y="36755"/>
                    <a:pt x="1478514" y="47328"/>
                    <a:pt x="1465655" y="57805"/>
                  </a:cubicBezTo>
                  <a:cubicBezTo>
                    <a:pt x="1465083" y="58281"/>
                    <a:pt x="1464512" y="58758"/>
                    <a:pt x="1463846" y="59234"/>
                  </a:cubicBezTo>
                  <a:cubicBezTo>
                    <a:pt x="1472799" y="50661"/>
                    <a:pt x="1471656" y="34659"/>
                    <a:pt x="1463179" y="26277"/>
                  </a:cubicBezTo>
                  <a:cubicBezTo>
                    <a:pt x="1453273" y="16371"/>
                    <a:pt x="1439461" y="18086"/>
                    <a:pt x="1429460" y="26277"/>
                  </a:cubicBezTo>
                  <a:cubicBezTo>
                    <a:pt x="1417268" y="36279"/>
                    <a:pt x="1404981" y="46185"/>
                    <a:pt x="1392789" y="56186"/>
                  </a:cubicBezTo>
                  <a:cubicBezTo>
                    <a:pt x="1366024" y="77998"/>
                    <a:pt x="1339259" y="99810"/>
                    <a:pt x="1312589" y="121623"/>
                  </a:cubicBezTo>
                  <a:cubicBezTo>
                    <a:pt x="1325543" y="110383"/>
                    <a:pt x="1338496" y="99239"/>
                    <a:pt x="1351450" y="87999"/>
                  </a:cubicBezTo>
                  <a:cubicBezTo>
                    <a:pt x="1368500" y="73236"/>
                    <a:pt x="1386217" y="59043"/>
                    <a:pt x="1402695" y="43613"/>
                  </a:cubicBezTo>
                  <a:cubicBezTo>
                    <a:pt x="1403362" y="42946"/>
                    <a:pt x="1404124" y="42375"/>
                    <a:pt x="1404886" y="41708"/>
                  </a:cubicBezTo>
                  <a:cubicBezTo>
                    <a:pt x="1414601" y="33326"/>
                    <a:pt x="1413553" y="16657"/>
                    <a:pt x="1404886" y="7989"/>
                  </a:cubicBezTo>
                  <a:cubicBezTo>
                    <a:pt x="1395075" y="-1821"/>
                    <a:pt x="1381168" y="-202"/>
                    <a:pt x="1371167" y="7989"/>
                  </a:cubicBezTo>
                  <a:cubicBezTo>
                    <a:pt x="1361737" y="15705"/>
                    <a:pt x="1352308" y="23420"/>
                    <a:pt x="1342878" y="31135"/>
                  </a:cubicBezTo>
                  <a:cubicBezTo>
                    <a:pt x="1344783" y="23039"/>
                    <a:pt x="1342497" y="13800"/>
                    <a:pt x="1336782" y="7989"/>
                  </a:cubicBezTo>
                  <a:cubicBezTo>
                    <a:pt x="1326876" y="-1917"/>
                    <a:pt x="1313160" y="-107"/>
                    <a:pt x="1303064" y="7989"/>
                  </a:cubicBezTo>
                  <a:cubicBezTo>
                    <a:pt x="1291729" y="17133"/>
                    <a:pt x="1280394" y="26277"/>
                    <a:pt x="1268964" y="35421"/>
                  </a:cubicBezTo>
                  <a:cubicBezTo>
                    <a:pt x="1263344" y="39898"/>
                    <a:pt x="1257725" y="44470"/>
                    <a:pt x="1252200" y="48947"/>
                  </a:cubicBezTo>
                  <a:cubicBezTo>
                    <a:pt x="1254010" y="40946"/>
                    <a:pt x="1251628" y="31802"/>
                    <a:pt x="1245914" y="26182"/>
                  </a:cubicBezTo>
                  <a:cubicBezTo>
                    <a:pt x="1235912" y="16181"/>
                    <a:pt x="1222387" y="18181"/>
                    <a:pt x="1212195" y="26182"/>
                  </a:cubicBezTo>
                  <a:cubicBezTo>
                    <a:pt x="1173047" y="57043"/>
                    <a:pt x="1133804" y="87999"/>
                    <a:pt x="1094657" y="118860"/>
                  </a:cubicBezTo>
                  <a:cubicBezTo>
                    <a:pt x="1050937" y="153341"/>
                    <a:pt x="1007122" y="187917"/>
                    <a:pt x="963402" y="222397"/>
                  </a:cubicBezTo>
                  <a:cubicBezTo>
                    <a:pt x="988167" y="201252"/>
                    <a:pt x="1012932" y="180011"/>
                    <a:pt x="1037697" y="158865"/>
                  </a:cubicBezTo>
                  <a:cubicBezTo>
                    <a:pt x="1068272" y="132767"/>
                    <a:pt x="1098752" y="106573"/>
                    <a:pt x="1129327" y="80475"/>
                  </a:cubicBezTo>
                  <a:cubicBezTo>
                    <a:pt x="1143710" y="68092"/>
                    <a:pt x="1158950" y="56281"/>
                    <a:pt x="1172761" y="43327"/>
                  </a:cubicBezTo>
                  <a:cubicBezTo>
                    <a:pt x="1173333" y="42756"/>
                    <a:pt x="1174000" y="42279"/>
                    <a:pt x="1174666" y="41708"/>
                  </a:cubicBezTo>
                  <a:cubicBezTo>
                    <a:pt x="1184477" y="33326"/>
                    <a:pt x="1183239" y="16657"/>
                    <a:pt x="1174666" y="7989"/>
                  </a:cubicBezTo>
                  <a:cubicBezTo>
                    <a:pt x="1164665" y="-2012"/>
                    <a:pt x="1151140" y="84"/>
                    <a:pt x="1140948" y="7989"/>
                  </a:cubicBezTo>
                  <a:cubicBezTo>
                    <a:pt x="1114850" y="28373"/>
                    <a:pt x="1088751" y="48852"/>
                    <a:pt x="1062748" y="69235"/>
                  </a:cubicBezTo>
                  <a:cubicBezTo>
                    <a:pt x="1073130" y="60758"/>
                    <a:pt x="1083607" y="52281"/>
                    <a:pt x="1093418" y="43232"/>
                  </a:cubicBezTo>
                  <a:cubicBezTo>
                    <a:pt x="1093990" y="42660"/>
                    <a:pt x="1094657" y="42184"/>
                    <a:pt x="1095228" y="41708"/>
                  </a:cubicBezTo>
                  <a:cubicBezTo>
                    <a:pt x="1105039" y="33421"/>
                    <a:pt x="1103800" y="16562"/>
                    <a:pt x="1095228" y="7989"/>
                  </a:cubicBezTo>
                  <a:cubicBezTo>
                    <a:pt x="1085227" y="-2012"/>
                    <a:pt x="1071701" y="84"/>
                    <a:pt x="1061509" y="7989"/>
                  </a:cubicBezTo>
                  <a:cubicBezTo>
                    <a:pt x="1026267" y="35326"/>
                    <a:pt x="991120" y="62663"/>
                    <a:pt x="955877" y="90000"/>
                  </a:cubicBezTo>
                  <a:cubicBezTo>
                    <a:pt x="952543" y="92571"/>
                    <a:pt x="949210" y="95143"/>
                    <a:pt x="945876" y="97715"/>
                  </a:cubicBezTo>
                  <a:cubicBezTo>
                    <a:pt x="954830" y="90190"/>
                    <a:pt x="963783" y="82570"/>
                    <a:pt x="972736" y="75045"/>
                  </a:cubicBezTo>
                  <a:cubicBezTo>
                    <a:pt x="985405" y="64377"/>
                    <a:pt x="998740" y="54281"/>
                    <a:pt x="1010836" y="42946"/>
                  </a:cubicBezTo>
                  <a:cubicBezTo>
                    <a:pt x="1011313" y="42470"/>
                    <a:pt x="1011884" y="41994"/>
                    <a:pt x="1012456" y="41613"/>
                  </a:cubicBezTo>
                  <a:cubicBezTo>
                    <a:pt x="1022266" y="33326"/>
                    <a:pt x="1021028" y="16467"/>
                    <a:pt x="1012456" y="7894"/>
                  </a:cubicBezTo>
                  <a:cubicBezTo>
                    <a:pt x="1002455" y="-2107"/>
                    <a:pt x="988929" y="-107"/>
                    <a:pt x="978737" y="7894"/>
                  </a:cubicBezTo>
                  <a:cubicBezTo>
                    <a:pt x="947305" y="32469"/>
                    <a:pt x="915968" y="57043"/>
                    <a:pt x="884535" y="81618"/>
                  </a:cubicBezTo>
                  <a:cubicBezTo>
                    <a:pt x="843387" y="113812"/>
                    <a:pt x="802239" y="146007"/>
                    <a:pt x="761091" y="178296"/>
                  </a:cubicBezTo>
                  <a:cubicBezTo>
                    <a:pt x="778522" y="163152"/>
                    <a:pt x="796048" y="147912"/>
                    <a:pt x="813478" y="132767"/>
                  </a:cubicBezTo>
                  <a:cubicBezTo>
                    <a:pt x="847768" y="102954"/>
                    <a:pt x="884249" y="74474"/>
                    <a:pt x="916920" y="42851"/>
                  </a:cubicBezTo>
                  <a:cubicBezTo>
                    <a:pt x="917396" y="42375"/>
                    <a:pt x="917873" y="41994"/>
                    <a:pt x="918349" y="41613"/>
                  </a:cubicBezTo>
                  <a:cubicBezTo>
                    <a:pt x="928064" y="33135"/>
                    <a:pt x="927016" y="16562"/>
                    <a:pt x="918349" y="7894"/>
                  </a:cubicBezTo>
                  <a:cubicBezTo>
                    <a:pt x="908348" y="-2107"/>
                    <a:pt x="894822" y="-107"/>
                    <a:pt x="884630" y="7894"/>
                  </a:cubicBezTo>
                  <a:cubicBezTo>
                    <a:pt x="878630" y="12657"/>
                    <a:pt x="872534" y="17514"/>
                    <a:pt x="866533" y="22277"/>
                  </a:cubicBezTo>
                  <a:cubicBezTo>
                    <a:pt x="863771" y="6751"/>
                    <a:pt x="845864" y="-7251"/>
                    <a:pt x="831005" y="4179"/>
                  </a:cubicBezTo>
                  <a:cubicBezTo>
                    <a:pt x="815764" y="15895"/>
                    <a:pt x="800620" y="27611"/>
                    <a:pt x="785380" y="39327"/>
                  </a:cubicBezTo>
                  <a:cubicBezTo>
                    <a:pt x="781855" y="24372"/>
                    <a:pt x="764615" y="11323"/>
                    <a:pt x="750042" y="22372"/>
                  </a:cubicBezTo>
                  <a:cubicBezTo>
                    <a:pt x="727658" y="39231"/>
                    <a:pt x="705370" y="56186"/>
                    <a:pt x="682986" y="73045"/>
                  </a:cubicBezTo>
                  <a:cubicBezTo>
                    <a:pt x="687558" y="69045"/>
                    <a:pt x="692035" y="64949"/>
                    <a:pt x="696416" y="60758"/>
                  </a:cubicBezTo>
                  <a:cubicBezTo>
                    <a:pt x="696797" y="60377"/>
                    <a:pt x="697178" y="60091"/>
                    <a:pt x="697559" y="59805"/>
                  </a:cubicBezTo>
                  <a:cubicBezTo>
                    <a:pt x="717848" y="42470"/>
                    <a:pt x="690511" y="6180"/>
                    <a:pt x="668698" y="22372"/>
                  </a:cubicBezTo>
                  <a:cubicBezTo>
                    <a:pt x="603357" y="70854"/>
                    <a:pt x="538111" y="119432"/>
                    <a:pt x="472769" y="167914"/>
                  </a:cubicBezTo>
                  <a:cubicBezTo>
                    <a:pt x="491629" y="151245"/>
                    <a:pt x="510393" y="134481"/>
                    <a:pt x="529252" y="117813"/>
                  </a:cubicBezTo>
                  <a:cubicBezTo>
                    <a:pt x="551065" y="98477"/>
                    <a:pt x="572877" y="79141"/>
                    <a:pt x="594689" y="59710"/>
                  </a:cubicBezTo>
                  <a:cubicBezTo>
                    <a:pt x="614596" y="42089"/>
                    <a:pt x="587450" y="5703"/>
                    <a:pt x="565828" y="22277"/>
                  </a:cubicBezTo>
                  <a:cubicBezTo>
                    <a:pt x="506011" y="68473"/>
                    <a:pt x="446194" y="114574"/>
                    <a:pt x="386377" y="160770"/>
                  </a:cubicBezTo>
                  <a:cubicBezTo>
                    <a:pt x="369614" y="173724"/>
                    <a:pt x="352850" y="186583"/>
                    <a:pt x="336085" y="199537"/>
                  </a:cubicBezTo>
                  <a:cubicBezTo>
                    <a:pt x="366089" y="169819"/>
                    <a:pt x="396093" y="140006"/>
                    <a:pt x="426097" y="110288"/>
                  </a:cubicBezTo>
                  <a:cubicBezTo>
                    <a:pt x="443051" y="93429"/>
                    <a:pt x="460101" y="76569"/>
                    <a:pt x="477055" y="59710"/>
                  </a:cubicBezTo>
                  <a:cubicBezTo>
                    <a:pt x="499153" y="37803"/>
                    <a:pt x="466483" y="6656"/>
                    <a:pt x="443337" y="25992"/>
                  </a:cubicBezTo>
                  <a:cubicBezTo>
                    <a:pt x="425430" y="41041"/>
                    <a:pt x="407523" y="55995"/>
                    <a:pt x="389616" y="71045"/>
                  </a:cubicBezTo>
                  <a:cubicBezTo>
                    <a:pt x="389140" y="66949"/>
                    <a:pt x="387521" y="62949"/>
                    <a:pt x="384853" y="59520"/>
                  </a:cubicBezTo>
                  <a:cubicBezTo>
                    <a:pt x="378186" y="51233"/>
                    <a:pt x="363613" y="46089"/>
                    <a:pt x="354183" y="53424"/>
                  </a:cubicBezTo>
                  <a:cubicBezTo>
                    <a:pt x="325703" y="75426"/>
                    <a:pt x="297223" y="97334"/>
                    <a:pt x="268648" y="119337"/>
                  </a:cubicBezTo>
                  <a:cubicBezTo>
                    <a:pt x="268648" y="119241"/>
                    <a:pt x="268744" y="119241"/>
                    <a:pt x="268744" y="119146"/>
                  </a:cubicBezTo>
                  <a:cubicBezTo>
                    <a:pt x="277316" y="109716"/>
                    <a:pt x="285889" y="100191"/>
                    <a:pt x="294557" y="90762"/>
                  </a:cubicBezTo>
                  <a:cubicBezTo>
                    <a:pt x="315416" y="67806"/>
                    <a:pt x="284174" y="37422"/>
                    <a:pt x="260838" y="57043"/>
                  </a:cubicBezTo>
                  <a:cubicBezTo>
                    <a:pt x="207212" y="102477"/>
                    <a:pt x="153491" y="147912"/>
                    <a:pt x="99865" y="193346"/>
                  </a:cubicBezTo>
                  <a:cubicBezTo>
                    <a:pt x="92150" y="199918"/>
                    <a:pt x="84340" y="206490"/>
                    <a:pt x="76625" y="213063"/>
                  </a:cubicBezTo>
                  <a:cubicBezTo>
                    <a:pt x="66814" y="221349"/>
                    <a:pt x="68052" y="238209"/>
                    <a:pt x="76625" y="246781"/>
                  </a:cubicBezTo>
                  <a:cubicBezTo>
                    <a:pt x="78815" y="248972"/>
                    <a:pt x="81387" y="250591"/>
                    <a:pt x="83959" y="251734"/>
                  </a:cubicBezTo>
                  <a:cubicBezTo>
                    <a:pt x="82435" y="253449"/>
                    <a:pt x="80911" y="255068"/>
                    <a:pt x="79387" y="256782"/>
                  </a:cubicBezTo>
                  <a:cubicBezTo>
                    <a:pt x="70814" y="266212"/>
                    <a:pt x="62242" y="275737"/>
                    <a:pt x="53574" y="285167"/>
                  </a:cubicBezTo>
                  <a:cubicBezTo>
                    <a:pt x="45668" y="293930"/>
                    <a:pt x="44144" y="306884"/>
                    <a:pt x="51669" y="316409"/>
                  </a:cubicBezTo>
                  <a:cubicBezTo>
                    <a:pt x="58336" y="324696"/>
                    <a:pt x="72910" y="329839"/>
                    <a:pt x="82435" y="322505"/>
                  </a:cubicBezTo>
                  <a:cubicBezTo>
                    <a:pt x="84435" y="320981"/>
                    <a:pt x="86530" y="319362"/>
                    <a:pt x="88531" y="317838"/>
                  </a:cubicBezTo>
                  <a:cubicBezTo>
                    <a:pt x="76910" y="329458"/>
                    <a:pt x="65194" y="341174"/>
                    <a:pt x="53574" y="352794"/>
                  </a:cubicBezTo>
                  <a:cubicBezTo>
                    <a:pt x="35476" y="370892"/>
                    <a:pt x="54145" y="394990"/>
                    <a:pt x="74243" y="392323"/>
                  </a:cubicBezTo>
                  <a:cubicBezTo>
                    <a:pt x="60051" y="406325"/>
                    <a:pt x="45954" y="420422"/>
                    <a:pt x="31762" y="434424"/>
                  </a:cubicBezTo>
                  <a:cubicBezTo>
                    <a:pt x="23380" y="442710"/>
                    <a:pt x="22618" y="456522"/>
                    <a:pt x="29857" y="465666"/>
                  </a:cubicBezTo>
                  <a:cubicBezTo>
                    <a:pt x="35476" y="472714"/>
                    <a:pt x="46716" y="477381"/>
                    <a:pt x="55860" y="474238"/>
                  </a:cubicBezTo>
                  <a:cubicBezTo>
                    <a:pt x="47859" y="481382"/>
                    <a:pt x="39763" y="488526"/>
                    <a:pt x="31762" y="495669"/>
                  </a:cubicBezTo>
                  <a:cubicBezTo>
                    <a:pt x="11854" y="513291"/>
                    <a:pt x="38715" y="549295"/>
                    <a:pt x="60622" y="533103"/>
                  </a:cubicBezTo>
                  <a:cubicBezTo>
                    <a:pt x="83101" y="516339"/>
                    <a:pt x="105580" y="499670"/>
                    <a:pt x="128155" y="482906"/>
                  </a:cubicBezTo>
                  <a:cubicBezTo>
                    <a:pt x="122058" y="488145"/>
                    <a:pt x="115868" y="493383"/>
                    <a:pt x="109771" y="498622"/>
                  </a:cubicBezTo>
                  <a:cubicBezTo>
                    <a:pt x="84340" y="520339"/>
                    <a:pt x="57003" y="540913"/>
                    <a:pt x="33000" y="564154"/>
                  </a:cubicBezTo>
                  <a:cubicBezTo>
                    <a:pt x="32619" y="564535"/>
                    <a:pt x="32238" y="564821"/>
                    <a:pt x="31857" y="565107"/>
                  </a:cubicBezTo>
                  <a:cubicBezTo>
                    <a:pt x="15950" y="578727"/>
                    <a:pt x="29476" y="604064"/>
                    <a:pt x="46526" y="606350"/>
                  </a:cubicBezTo>
                  <a:cubicBezTo>
                    <a:pt x="41953" y="610350"/>
                    <a:pt x="37381" y="614256"/>
                    <a:pt x="33095" y="618447"/>
                  </a:cubicBezTo>
                  <a:cubicBezTo>
                    <a:pt x="32714" y="618828"/>
                    <a:pt x="32333" y="619113"/>
                    <a:pt x="31857" y="619494"/>
                  </a:cubicBezTo>
                  <a:cubicBezTo>
                    <a:pt x="11283" y="636544"/>
                    <a:pt x="39191" y="673406"/>
                    <a:pt x="60718" y="656928"/>
                  </a:cubicBezTo>
                  <a:cubicBezTo>
                    <a:pt x="67766" y="651498"/>
                    <a:pt x="74815" y="646069"/>
                    <a:pt x="81863" y="640640"/>
                  </a:cubicBezTo>
                  <a:cubicBezTo>
                    <a:pt x="65194" y="654451"/>
                    <a:pt x="48716" y="668453"/>
                    <a:pt x="33190" y="683217"/>
                  </a:cubicBezTo>
                  <a:cubicBezTo>
                    <a:pt x="32714" y="683598"/>
                    <a:pt x="32238" y="683979"/>
                    <a:pt x="31762" y="684360"/>
                  </a:cubicBezTo>
                  <a:cubicBezTo>
                    <a:pt x="21951" y="692742"/>
                    <a:pt x="23189" y="709410"/>
                    <a:pt x="31762" y="718078"/>
                  </a:cubicBezTo>
                  <a:cubicBezTo>
                    <a:pt x="41763" y="728079"/>
                    <a:pt x="55288" y="726079"/>
                    <a:pt x="65480" y="718078"/>
                  </a:cubicBezTo>
                  <a:cubicBezTo>
                    <a:pt x="68243" y="715887"/>
                    <a:pt x="71005" y="713697"/>
                    <a:pt x="73672" y="711601"/>
                  </a:cubicBezTo>
                  <a:cubicBezTo>
                    <a:pt x="59860" y="723507"/>
                    <a:pt x="46144" y="735509"/>
                    <a:pt x="33190" y="748082"/>
                  </a:cubicBezTo>
                  <a:cubicBezTo>
                    <a:pt x="32714" y="748558"/>
                    <a:pt x="32238" y="748939"/>
                    <a:pt x="31762" y="749320"/>
                  </a:cubicBezTo>
                  <a:cubicBezTo>
                    <a:pt x="22046" y="757797"/>
                    <a:pt x="23094" y="774371"/>
                    <a:pt x="31762" y="783039"/>
                  </a:cubicBezTo>
                  <a:cubicBezTo>
                    <a:pt x="37762" y="789039"/>
                    <a:pt x="45001" y="790659"/>
                    <a:pt x="51955" y="789325"/>
                  </a:cubicBezTo>
                  <a:cubicBezTo>
                    <a:pt x="50145" y="790849"/>
                    <a:pt x="48335" y="792373"/>
                    <a:pt x="46621" y="793802"/>
                  </a:cubicBezTo>
                  <a:cubicBezTo>
                    <a:pt x="33952" y="804470"/>
                    <a:pt x="20618" y="814566"/>
                    <a:pt x="8521" y="825901"/>
                  </a:cubicBezTo>
                  <a:cubicBezTo>
                    <a:pt x="8044" y="826377"/>
                    <a:pt x="7473" y="826854"/>
                    <a:pt x="6901" y="827235"/>
                  </a:cubicBezTo>
                  <a:cubicBezTo>
                    <a:pt x="-2909" y="835521"/>
                    <a:pt x="-1671" y="852381"/>
                    <a:pt x="6901" y="860953"/>
                  </a:cubicBezTo>
                  <a:cubicBezTo>
                    <a:pt x="16903" y="870954"/>
                    <a:pt x="30428" y="868859"/>
                    <a:pt x="40620" y="860953"/>
                  </a:cubicBezTo>
                  <a:cubicBezTo>
                    <a:pt x="71576" y="836950"/>
                    <a:pt x="102437" y="812947"/>
                    <a:pt x="133393" y="788944"/>
                  </a:cubicBezTo>
                  <a:cubicBezTo>
                    <a:pt x="105580" y="812376"/>
                    <a:pt x="77768" y="835807"/>
                    <a:pt x="49954" y="859143"/>
                  </a:cubicBezTo>
                  <a:cubicBezTo>
                    <a:pt x="36334" y="870669"/>
                    <a:pt x="21856" y="881622"/>
                    <a:pt x="8806" y="893719"/>
                  </a:cubicBezTo>
                  <a:cubicBezTo>
                    <a:pt x="8235" y="894291"/>
                    <a:pt x="7568" y="894767"/>
                    <a:pt x="6997" y="895243"/>
                  </a:cubicBezTo>
                  <a:cubicBezTo>
                    <a:pt x="-2814" y="903530"/>
                    <a:pt x="-1576" y="920389"/>
                    <a:pt x="6997" y="928962"/>
                  </a:cubicBezTo>
                  <a:cubicBezTo>
                    <a:pt x="16998" y="938963"/>
                    <a:pt x="30523" y="936867"/>
                    <a:pt x="40715" y="928962"/>
                  </a:cubicBezTo>
                  <a:cubicBezTo>
                    <a:pt x="78244" y="899529"/>
                    <a:pt x="115868" y="870192"/>
                    <a:pt x="153396" y="840760"/>
                  </a:cubicBezTo>
                  <a:cubicBezTo>
                    <a:pt x="208736" y="797517"/>
                    <a:pt x="264077" y="754178"/>
                    <a:pt x="319321" y="710934"/>
                  </a:cubicBezTo>
                  <a:cubicBezTo>
                    <a:pt x="269124" y="753892"/>
                    <a:pt x="218928" y="796850"/>
                    <a:pt x="168731" y="839808"/>
                  </a:cubicBezTo>
                  <a:cubicBezTo>
                    <a:pt x="138156" y="865906"/>
                    <a:pt x="107676" y="892100"/>
                    <a:pt x="77101" y="918198"/>
                  </a:cubicBezTo>
                  <a:cubicBezTo>
                    <a:pt x="62718" y="930581"/>
                    <a:pt x="47478" y="942392"/>
                    <a:pt x="33667" y="955346"/>
                  </a:cubicBezTo>
                  <a:cubicBezTo>
                    <a:pt x="33095" y="955917"/>
                    <a:pt x="32428" y="956394"/>
                    <a:pt x="31762" y="956965"/>
                  </a:cubicBezTo>
                  <a:cubicBezTo>
                    <a:pt x="21951" y="965347"/>
                    <a:pt x="23189" y="982016"/>
                    <a:pt x="31762" y="990684"/>
                  </a:cubicBezTo>
                  <a:cubicBezTo>
                    <a:pt x="41763" y="1000685"/>
                    <a:pt x="55288" y="998685"/>
                    <a:pt x="65480" y="990684"/>
                  </a:cubicBezTo>
                  <a:cubicBezTo>
                    <a:pt x="104628" y="959823"/>
                    <a:pt x="143871" y="928866"/>
                    <a:pt x="183019" y="898005"/>
                  </a:cubicBezTo>
                  <a:cubicBezTo>
                    <a:pt x="208355" y="878098"/>
                    <a:pt x="233596" y="858096"/>
                    <a:pt x="258933" y="838188"/>
                  </a:cubicBezTo>
                  <a:cubicBezTo>
                    <a:pt x="231596" y="861525"/>
                    <a:pt x="204259" y="884766"/>
                    <a:pt x="176923" y="908102"/>
                  </a:cubicBezTo>
                  <a:cubicBezTo>
                    <a:pt x="144633" y="935629"/>
                    <a:pt x="112343" y="963061"/>
                    <a:pt x="80149" y="990588"/>
                  </a:cubicBezTo>
                  <a:cubicBezTo>
                    <a:pt x="64813" y="1003733"/>
                    <a:pt x="48526" y="1016211"/>
                    <a:pt x="33857" y="1030022"/>
                  </a:cubicBezTo>
                  <a:cubicBezTo>
                    <a:pt x="33286" y="1030593"/>
                    <a:pt x="32524" y="1031165"/>
                    <a:pt x="31952" y="1031641"/>
                  </a:cubicBezTo>
                  <a:cubicBezTo>
                    <a:pt x="22142" y="1040023"/>
                    <a:pt x="23380" y="1056692"/>
                    <a:pt x="31952" y="1065360"/>
                  </a:cubicBezTo>
                  <a:cubicBezTo>
                    <a:pt x="41858" y="1075266"/>
                    <a:pt x="55574" y="1073456"/>
                    <a:pt x="65671" y="1065360"/>
                  </a:cubicBezTo>
                  <a:cubicBezTo>
                    <a:pt x="77005" y="1056216"/>
                    <a:pt x="88340" y="1047072"/>
                    <a:pt x="99770" y="1037928"/>
                  </a:cubicBezTo>
                  <a:cubicBezTo>
                    <a:pt x="130440" y="1013163"/>
                    <a:pt x="161207" y="988493"/>
                    <a:pt x="191877" y="963728"/>
                  </a:cubicBezTo>
                  <a:cubicBezTo>
                    <a:pt x="201211" y="956203"/>
                    <a:pt x="210641" y="948678"/>
                    <a:pt x="219976" y="941154"/>
                  </a:cubicBezTo>
                  <a:cubicBezTo>
                    <a:pt x="209403" y="950298"/>
                    <a:pt x="198830" y="959346"/>
                    <a:pt x="188257" y="968490"/>
                  </a:cubicBezTo>
                  <a:cubicBezTo>
                    <a:pt x="153491" y="998494"/>
                    <a:pt x="118630" y="1028403"/>
                    <a:pt x="83863" y="1058406"/>
                  </a:cubicBezTo>
                  <a:cubicBezTo>
                    <a:pt x="67385" y="1072599"/>
                    <a:pt x="50145" y="1086315"/>
                    <a:pt x="34238" y="1101174"/>
                  </a:cubicBezTo>
                  <a:cubicBezTo>
                    <a:pt x="33571" y="1101840"/>
                    <a:pt x="32810" y="1102412"/>
                    <a:pt x="32047" y="1103079"/>
                  </a:cubicBezTo>
                  <a:cubicBezTo>
                    <a:pt x="22332" y="1111461"/>
                    <a:pt x="23475" y="1128129"/>
                    <a:pt x="32047" y="1136797"/>
                  </a:cubicBezTo>
                  <a:cubicBezTo>
                    <a:pt x="41858" y="1146608"/>
                    <a:pt x="55765" y="1144989"/>
                    <a:pt x="65766" y="1136797"/>
                  </a:cubicBezTo>
                  <a:cubicBezTo>
                    <a:pt x="76815" y="1127844"/>
                    <a:pt x="87769" y="1118795"/>
                    <a:pt x="98818" y="1109841"/>
                  </a:cubicBezTo>
                  <a:cubicBezTo>
                    <a:pt x="85102" y="1121462"/>
                    <a:pt x="71195" y="1132987"/>
                    <a:pt x="58051" y="1145274"/>
                  </a:cubicBezTo>
                  <a:cubicBezTo>
                    <a:pt x="57384" y="1145941"/>
                    <a:pt x="56622" y="1146513"/>
                    <a:pt x="55860" y="1147179"/>
                  </a:cubicBezTo>
                  <a:cubicBezTo>
                    <a:pt x="46144" y="1155561"/>
                    <a:pt x="47192" y="1172230"/>
                    <a:pt x="55860" y="1180898"/>
                  </a:cubicBezTo>
                  <a:cubicBezTo>
                    <a:pt x="65766" y="1190804"/>
                    <a:pt x="79577" y="1189089"/>
                    <a:pt x="89578" y="1180898"/>
                  </a:cubicBezTo>
                  <a:cubicBezTo>
                    <a:pt x="101770" y="1170897"/>
                    <a:pt x="114058" y="1160991"/>
                    <a:pt x="126249" y="1150989"/>
                  </a:cubicBezTo>
                  <a:cubicBezTo>
                    <a:pt x="134727" y="1144036"/>
                    <a:pt x="143204" y="1137178"/>
                    <a:pt x="151682" y="1130225"/>
                  </a:cubicBezTo>
                  <a:cubicBezTo>
                    <a:pt x="140918" y="1139559"/>
                    <a:pt x="130060" y="1148894"/>
                    <a:pt x="119296" y="1158228"/>
                  </a:cubicBezTo>
                  <a:cubicBezTo>
                    <a:pt x="101580" y="1173468"/>
                    <a:pt x="83197" y="1188232"/>
                    <a:pt x="66052" y="1204139"/>
                  </a:cubicBezTo>
                  <a:cubicBezTo>
                    <a:pt x="65290" y="1204806"/>
                    <a:pt x="64528" y="1205472"/>
                    <a:pt x="63766" y="1206139"/>
                  </a:cubicBezTo>
                  <a:cubicBezTo>
                    <a:pt x="54050" y="1214521"/>
                    <a:pt x="55098" y="1231190"/>
                    <a:pt x="63766" y="1239858"/>
                  </a:cubicBezTo>
                  <a:cubicBezTo>
                    <a:pt x="71671" y="1247763"/>
                    <a:pt x="82244" y="1248144"/>
                    <a:pt x="91293" y="1243763"/>
                  </a:cubicBezTo>
                  <a:cubicBezTo>
                    <a:pt x="79768" y="1253478"/>
                    <a:pt x="68338" y="1263194"/>
                    <a:pt x="57384" y="1273290"/>
                  </a:cubicBezTo>
                  <a:cubicBezTo>
                    <a:pt x="56622" y="1274052"/>
                    <a:pt x="55765" y="1274719"/>
                    <a:pt x="54907" y="1275386"/>
                  </a:cubicBezTo>
                  <a:cubicBezTo>
                    <a:pt x="45192" y="1283768"/>
                    <a:pt x="46335" y="1300437"/>
                    <a:pt x="54907" y="1309104"/>
                  </a:cubicBezTo>
                  <a:cubicBezTo>
                    <a:pt x="64718" y="1318915"/>
                    <a:pt x="78625" y="1317296"/>
                    <a:pt x="88626" y="1309104"/>
                  </a:cubicBezTo>
                  <a:cubicBezTo>
                    <a:pt x="102151" y="1297960"/>
                    <a:pt x="115677" y="1286911"/>
                    <a:pt x="129202" y="1275767"/>
                  </a:cubicBezTo>
                  <a:cubicBezTo>
                    <a:pt x="166064" y="1245477"/>
                    <a:pt x="202926" y="1215283"/>
                    <a:pt x="239693" y="1184994"/>
                  </a:cubicBezTo>
                  <a:cubicBezTo>
                    <a:pt x="251408" y="1175373"/>
                    <a:pt x="263124" y="1165753"/>
                    <a:pt x="274840" y="1156133"/>
                  </a:cubicBezTo>
                  <a:cubicBezTo>
                    <a:pt x="272077" y="1158514"/>
                    <a:pt x="269315" y="1160895"/>
                    <a:pt x="266553" y="1163372"/>
                  </a:cubicBezTo>
                  <a:cubicBezTo>
                    <a:pt x="225690" y="1198900"/>
                    <a:pt x="184733" y="1234428"/>
                    <a:pt x="143871" y="1269957"/>
                  </a:cubicBezTo>
                  <a:cubicBezTo>
                    <a:pt x="124440" y="1286816"/>
                    <a:pt x="104342" y="1303104"/>
                    <a:pt x="85483" y="1320630"/>
                  </a:cubicBezTo>
                  <a:cubicBezTo>
                    <a:pt x="84721" y="1321392"/>
                    <a:pt x="83863" y="1322058"/>
                    <a:pt x="83006" y="1322820"/>
                  </a:cubicBezTo>
                  <a:cubicBezTo>
                    <a:pt x="73291" y="1331298"/>
                    <a:pt x="74338" y="1347871"/>
                    <a:pt x="83006" y="1356539"/>
                  </a:cubicBezTo>
                  <a:cubicBezTo>
                    <a:pt x="89674" y="1363206"/>
                    <a:pt x="98246" y="1364540"/>
                    <a:pt x="106152" y="1362159"/>
                  </a:cubicBezTo>
                  <a:cubicBezTo>
                    <a:pt x="103199" y="1364826"/>
                    <a:pt x="100056" y="1367302"/>
                    <a:pt x="97103" y="1369969"/>
                  </a:cubicBezTo>
                  <a:cubicBezTo>
                    <a:pt x="96246" y="1370731"/>
                    <a:pt x="95389" y="1371398"/>
                    <a:pt x="94531" y="1372160"/>
                  </a:cubicBezTo>
                  <a:cubicBezTo>
                    <a:pt x="84721" y="1380542"/>
                    <a:pt x="85959" y="1397211"/>
                    <a:pt x="94531" y="1405878"/>
                  </a:cubicBezTo>
                  <a:cubicBezTo>
                    <a:pt x="100818" y="1412165"/>
                    <a:pt x="108724" y="1413689"/>
                    <a:pt x="116248" y="1411879"/>
                  </a:cubicBezTo>
                  <a:cubicBezTo>
                    <a:pt x="107771" y="1420547"/>
                    <a:pt x="109105" y="1436168"/>
                    <a:pt x="117296" y="1444359"/>
                  </a:cubicBezTo>
                  <a:cubicBezTo>
                    <a:pt x="127202" y="1454265"/>
                    <a:pt x="140918" y="1452456"/>
                    <a:pt x="151015" y="1444359"/>
                  </a:cubicBezTo>
                  <a:cubicBezTo>
                    <a:pt x="165778" y="1432358"/>
                    <a:pt x="180542" y="1420356"/>
                    <a:pt x="195306" y="1408355"/>
                  </a:cubicBezTo>
                  <a:cubicBezTo>
                    <a:pt x="212165" y="1394639"/>
                    <a:pt x="229025" y="1381018"/>
                    <a:pt x="245789" y="1367302"/>
                  </a:cubicBezTo>
                  <a:cubicBezTo>
                    <a:pt x="238359" y="1373589"/>
                    <a:pt x="230930" y="1379970"/>
                    <a:pt x="223500" y="1386257"/>
                  </a:cubicBezTo>
                  <a:cubicBezTo>
                    <a:pt x="202449" y="1404164"/>
                    <a:pt x="180637" y="1421595"/>
                    <a:pt x="160254" y="1440168"/>
                  </a:cubicBezTo>
                  <a:cubicBezTo>
                    <a:pt x="159397" y="1440930"/>
                    <a:pt x="158444" y="1441692"/>
                    <a:pt x="157492" y="1442454"/>
                  </a:cubicBezTo>
                  <a:cubicBezTo>
                    <a:pt x="147681" y="1450836"/>
                    <a:pt x="148919" y="1467505"/>
                    <a:pt x="157492" y="1476173"/>
                  </a:cubicBezTo>
                  <a:cubicBezTo>
                    <a:pt x="167398" y="1486079"/>
                    <a:pt x="181114" y="1484269"/>
                    <a:pt x="191210" y="1476173"/>
                  </a:cubicBezTo>
                  <a:cubicBezTo>
                    <a:pt x="204450" y="1465410"/>
                    <a:pt x="217690" y="1454742"/>
                    <a:pt x="230834" y="1443978"/>
                  </a:cubicBezTo>
                  <a:cubicBezTo>
                    <a:pt x="226453" y="1447788"/>
                    <a:pt x="221881" y="1451503"/>
                    <a:pt x="217594" y="1455408"/>
                  </a:cubicBezTo>
                  <a:cubicBezTo>
                    <a:pt x="216737" y="1456170"/>
                    <a:pt x="215785" y="1456932"/>
                    <a:pt x="214927" y="1457694"/>
                  </a:cubicBezTo>
                  <a:cubicBezTo>
                    <a:pt x="205117" y="1465981"/>
                    <a:pt x="206355" y="1482840"/>
                    <a:pt x="214927" y="1491413"/>
                  </a:cubicBezTo>
                  <a:cubicBezTo>
                    <a:pt x="224834" y="1501319"/>
                    <a:pt x="238550" y="1499509"/>
                    <a:pt x="248646" y="1491413"/>
                  </a:cubicBezTo>
                  <a:cubicBezTo>
                    <a:pt x="263886" y="1479030"/>
                    <a:pt x="279126" y="1466648"/>
                    <a:pt x="294271" y="1454265"/>
                  </a:cubicBezTo>
                  <a:cubicBezTo>
                    <a:pt x="335323" y="1420928"/>
                    <a:pt x="376281" y="1387590"/>
                    <a:pt x="417333" y="1354158"/>
                  </a:cubicBezTo>
                  <a:cubicBezTo>
                    <a:pt x="417333" y="1354158"/>
                    <a:pt x="417429" y="1354062"/>
                    <a:pt x="417429" y="1354062"/>
                  </a:cubicBezTo>
                  <a:cubicBezTo>
                    <a:pt x="395426" y="1372827"/>
                    <a:pt x="373519" y="1391591"/>
                    <a:pt x="351516" y="1410355"/>
                  </a:cubicBezTo>
                  <a:cubicBezTo>
                    <a:pt x="330465" y="1428357"/>
                    <a:pt x="308653" y="1445788"/>
                    <a:pt x="288174" y="1464457"/>
                  </a:cubicBezTo>
                  <a:cubicBezTo>
                    <a:pt x="287318" y="1465219"/>
                    <a:pt x="286365" y="1465981"/>
                    <a:pt x="285508" y="1466743"/>
                  </a:cubicBezTo>
                  <a:cubicBezTo>
                    <a:pt x="275697" y="1475125"/>
                    <a:pt x="276935" y="1491794"/>
                    <a:pt x="285508" y="1500462"/>
                  </a:cubicBezTo>
                  <a:cubicBezTo>
                    <a:pt x="295318" y="1510272"/>
                    <a:pt x="309225" y="1508653"/>
                    <a:pt x="319226" y="1500462"/>
                  </a:cubicBezTo>
                  <a:cubicBezTo>
                    <a:pt x="334180" y="1488174"/>
                    <a:pt x="349230" y="1475887"/>
                    <a:pt x="364184" y="1463695"/>
                  </a:cubicBezTo>
                  <a:cubicBezTo>
                    <a:pt x="378662" y="1451884"/>
                    <a:pt x="393140" y="1439978"/>
                    <a:pt x="407618" y="1428167"/>
                  </a:cubicBezTo>
                  <a:cubicBezTo>
                    <a:pt x="390283" y="1442740"/>
                    <a:pt x="372852" y="1457218"/>
                    <a:pt x="356183" y="1472458"/>
                  </a:cubicBezTo>
                  <a:cubicBezTo>
                    <a:pt x="355326" y="1473220"/>
                    <a:pt x="354373" y="1473982"/>
                    <a:pt x="353421" y="1474839"/>
                  </a:cubicBezTo>
                  <a:cubicBezTo>
                    <a:pt x="343610" y="1483221"/>
                    <a:pt x="344848" y="1499890"/>
                    <a:pt x="353421" y="1508558"/>
                  </a:cubicBezTo>
                  <a:cubicBezTo>
                    <a:pt x="363232" y="1518369"/>
                    <a:pt x="377138" y="1516749"/>
                    <a:pt x="387139" y="1508558"/>
                  </a:cubicBezTo>
                  <a:cubicBezTo>
                    <a:pt x="397427" y="1500081"/>
                    <a:pt x="407808" y="1491603"/>
                    <a:pt x="418096" y="1483126"/>
                  </a:cubicBezTo>
                  <a:cubicBezTo>
                    <a:pt x="409714" y="1491794"/>
                    <a:pt x="411047" y="1507320"/>
                    <a:pt x="419239" y="1515511"/>
                  </a:cubicBezTo>
                  <a:cubicBezTo>
                    <a:pt x="429050" y="1525322"/>
                    <a:pt x="442956" y="1523703"/>
                    <a:pt x="452957" y="1515511"/>
                  </a:cubicBezTo>
                  <a:cubicBezTo>
                    <a:pt x="467245" y="1503795"/>
                    <a:pt x="481437" y="1492080"/>
                    <a:pt x="495725" y="1480269"/>
                  </a:cubicBezTo>
                  <a:cubicBezTo>
                    <a:pt x="534491" y="1448360"/>
                    <a:pt x="573353" y="1416356"/>
                    <a:pt x="612120" y="1384447"/>
                  </a:cubicBezTo>
                  <a:cubicBezTo>
                    <a:pt x="641552" y="1360158"/>
                    <a:pt x="671080" y="1335965"/>
                    <a:pt x="700512" y="1311676"/>
                  </a:cubicBezTo>
                  <a:cubicBezTo>
                    <a:pt x="694892" y="1316534"/>
                    <a:pt x="689273" y="1321487"/>
                    <a:pt x="683653" y="1326345"/>
                  </a:cubicBezTo>
                  <a:cubicBezTo>
                    <a:pt x="641933" y="1362635"/>
                    <a:pt x="600309" y="1398925"/>
                    <a:pt x="558589" y="1435120"/>
                  </a:cubicBezTo>
                  <a:cubicBezTo>
                    <a:pt x="538777" y="1452360"/>
                    <a:pt x="518299" y="1468934"/>
                    <a:pt x="499153" y="1486841"/>
                  </a:cubicBezTo>
                  <a:cubicBezTo>
                    <a:pt x="498391" y="1487603"/>
                    <a:pt x="497439" y="1488270"/>
                    <a:pt x="496677" y="1489032"/>
                  </a:cubicBezTo>
                  <a:cubicBezTo>
                    <a:pt x="486961" y="1497509"/>
                    <a:pt x="488009" y="1514082"/>
                    <a:pt x="496677" y="1522750"/>
                  </a:cubicBezTo>
                  <a:cubicBezTo>
                    <a:pt x="506488" y="1532561"/>
                    <a:pt x="520394" y="1531037"/>
                    <a:pt x="530396" y="1522750"/>
                  </a:cubicBezTo>
                  <a:cubicBezTo>
                    <a:pt x="536967" y="1517321"/>
                    <a:pt x="543540" y="1511796"/>
                    <a:pt x="550017" y="1506367"/>
                  </a:cubicBezTo>
                  <a:cubicBezTo>
                    <a:pt x="548874" y="1513987"/>
                    <a:pt x="551255" y="1522274"/>
                    <a:pt x="556589" y="1527608"/>
                  </a:cubicBezTo>
                  <a:cubicBezTo>
                    <a:pt x="566400" y="1537419"/>
                    <a:pt x="580402" y="1535895"/>
                    <a:pt x="590308" y="1527608"/>
                  </a:cubicBezTo>
                  <a:cubicBezTo>
                    <a:pt x="603642" y="1516464"/>
                    <a:pt x="616882" y="1505415"/>
                    <a:pt x="630218" y="1494270"/>
                  </a:cubicBezTo>
                  <a:cubicBezTo>
                    <a:pt x="666412" y="1464076"/>
                    <a:pt x="702607" y="1433882"/>
                    <a:pt x="738707" y="1403688"/>
                  </a:cubicBezTo>
                  <a:cubicBezTo>
                    <a:pt x="791952" y="1359206"/>
                    <a:pt x="845197" y="1314819"/>
                    <a:pt x="898441" y="1270338"/>
                  </a:cubicBezTo>
                  <a:cubicBezTo>
                    <a:pt x="908252" y="1262146"/>
                    <a:pt x="918063" y="1253955"/>
                    <a:pt x="927874" y="1245763"/>
                  </a:cubicBezTo>
                  <a:cubicBezTo>
                    <a:pt x="890250" y="1279196"/>
                    <a:pt x="852721" y="1312724"/>
                    <a:pt x="815098" y="1346157"/>
                  </a:cubicBezTo>
                  <a:cubicBezTo>
                    <a:pt x="776617" y="1380447"/>
                    <a:pt x="738136" y="1414641"/>
                    <a:pt x="699655" y="1448931"/>
                  </a:cubicBezTo>
                  <a:cubicBezTo>
                    <a:pt x="681367" y="1465219"/>
                    <a:pt x="662412" y="1480935"/>
                    <a:pt x="644696" y="1497795"/>
                  </a:cubicBezTo>
                  <a:cubicBezTo>
                    <a:pt x="643934" y="1498461"/>
                    <a:pt x="643171" y="1499128"/>
                    <a:pt x="642409" y="1499890"/>
                  </a:cubicBezTo>
                  <a:cubicBezTo>
                    <a:pt x="632789" y="1508463"/>
                    <a:pt x="633646" y="1524846"/>
                    <a:pt x="642409" y="1533609"/>
                  </a:cubicBezTo>
                  <a:cubicBezTo>
                    <a:pt x="652125" y="1543324"/>
                    <a:pt x="666222" y="1541895"/>
                    <a:pt x="676128" y="1533609"/>
                  </a:cubicBezTo>
                  <a:cubicBezTo>
                    <a:pt x="688701" y="1522941"/>
                    <a:pt x="701274" y="1512368"/>
                    <a:pt x="713847" y="1501700"/>
                  </a:cubicBezTo>
                  <a:cubicBezTo>
                    <a:pt x="725277" y="1492080"/>
                    <a:pt x="736612" y="1482459"/>
                    <a:pt x="748042" y="1472744"/>
                  </a:cubicBezTo>
                  <a:cubicBezTo>
                    <a:pt x="737088" y="1482269"/>
                    <a:pt x="726230" y="1491889"/>
                    <a:pt x="715752" y="1501890"/>
                  </a:cubicBezTo>
                  <a:cubicBezTo>
                    <a:pt x="714990" y="1502557"/>
                    <a:pt x="714228" y="1503224"/>
                    <a:pt x="713466" y="1503891"/>
                  </a:cubicBezTo>
                  <a:cubicBezTo>
                    <a:pt x="703846" y="1512463"/>
                    <a:pt x="704703" y="1528846"/>
                    <a:pt x="713466" y="1537609"/>
                  </a:cubicBezTo>
                  <a:cubicBezTo>
                    <a:pt x="723182" y="1547325"/>
                    <a:pt x="737374" y="1545991"/>
                    <a:pt x="747184" y="1537609"/>
                  </a:cubicBezTo>
                  <a:cubicBezTo>
                    <a:pt x="752137" y="1533418"/>
                    <a:pt x="757091" y="1529132"/>
                    <a:pt x="761948" y="1524941"/>
                  </a:cubicBezTo>
                  <a:cubicBezTo>
                    <a:pt x="760900" y="1532370"/>
                    <a:pt x="763282" y="1540371"/>
                    <a:pt x="768521" y="1545610"/>
                  </a:cubicBezTo>
                  <a:cubicBezTo>
                    <a:pt x="778236" y="1555326"/>
                    <a:pt x="792333" y="1553897"/>
                    <a:pt x="802239" y="1545610"/>
                  </a:cubicBezTo>
                  <a:cubicBezTo>
                    <a:pt x="811764" y="1537609"/>
                    <a:pt x="821289" y="1529513"/>
                    <a:pt x="830814" y="1521512"/>
                  </a:cubicBezTo>
                  <a:cubicBezTo>
                    <a:pt x="828433" y="1529799"/>
                    <a:pt x="830528" y="1539514"/>
                    <a:pt x="836624" y="1545610"/>
                  </a:cubicBezTo>
                  <a:cubicBezTo>
                    <a:pt x="846435" y="1555421"/>
                    <a:pt x="860437" y="1553897"/>
                    <a:pt x="870342" y="1545610"/>
                  </a:cubicBezTo>
                  <a:cubicBezTo>
                    <a:pt x="878534" y="1538752"/>
                    <a:pt x="886726" y="1531894"/>
                    <a:pt x="894917" y="1525036"/>
                  </a:cubicBezTo>
                  <a:cubicBezTo>
                    <a:pt x="893965" y="1532466"/>
                    <a:pt x="896346" y="1540371"/>
                    <a:pt x="901489" y="1545610"/>
                  </a:cubicBezTo>
                  <a:cubicBezTo>
                    <a:pt x="911300" y="1555421"/>
                    <a:pt x="925207" y="1553897"/>
                    <a:pt x="935208" y="1545610"/>
                  </a:cubicBezTo>
                  <a:cubicBezTo>
                    <a:pt x="939304" y="1542181"/>
                    <a:pt x="943495" y="1538752"/>
                    <a:pt x="947591" y="1535323"/>
                  </a:cubicBezTo>
                  <a:cubicBezTo>
                    <a:pt x="948734" y="1539228"/>
                    <a:pt x="950639" y="1542848"/>
                    <a:pt x="953401" y="1545610"/>
                  </a:cubicBezTo>
                  <a:cubicBezTo>
                    <a:pt x="963307" y="1555516"/>
                    <a:pt x="977023" y="1553706"/>
                    <a:pt x="987119" y="1545610"/>
                  </a:cubicBezTo>
                  <a:cubicBezTo>
                    <a:pt x="1025124" y="1514749"/>
                    <a:pt x="1063034" y="1483983"/>
                    <a:pt x="1101038" y="1453122"/>
                  </a:cubicBezTo>
                  <a:cubicBezTo>
                    <a:pt x="1104562" y="1450265"/>
                    <a:pt x="1108087" y="1447407"/>
                    <a:pt x="1111611" y="1444550"/>
                  </a:cubicBezTo>
                  <a:cubicBezTo>
                    <a:pt x="1100276" y="1454456"/>
                    <a:pt x="1088846" y="1464457"/>
                    <a:pt x="1077511" y="1474363"/>
                  </a:cubicBezTo>
                  <a:cubicBezTo>
                    <a:pt x="1063796" y="1486365"/>
                    <a:pt x="1049413" y="1497795"/>
                    <a:pt x="1036268" y="1510463"/>
                  </a:cubicBezTo>
                  <a:cubicBezTo>
                    <a:pt x="1035697" y="1511034"/>
                    <a:pt x="1035125" y="1511511"/>
                    <a:pt x="1034554" y="1511987"/>
                  </a:cubicBezTo>
                  <a:cubicBezTo>
                    <a:pt x="1024838" y="1520464"/>
                    <a:pt x="1025886" y="1537038"/>
                    <a:pt x="1034554" y="1545705"/>
                  </a:cubicBezTo>
                  <a:cubicBezTo>
                    <a:pt x="1044364" y="1555516"/>
                    <a:pt x="1058271" y="1553897"/>
                    <a:pt x="1068272" y="1545705"/>
                  </a:cubicBezTo>
                  <a:cubicBezTo>
                    <a:pt x="1076464" y="1538943"/>
                    <a:pt x="1084655" y="1532180"/>
                    <a:pt x="1092847" y="1525417"/>
                  </a:cubicBezTo>
                  <a:cubicBezTo>
                    <a:pt x="1091989" y="1532751"/>
                    <a:pt x="1094371" y="1540562"/>
                    <a:pt x="1099515" y="1545705"/>
                  </a:cubicBezTo>
                  <a:cubicBezTo>
                    <a:pt x="1109325" y="1555516"/>
                    <a:pt x="1123232" y="1553897"/>
                    <a:pt x="1133233" y="1545705"/>
                  </a:cubicBezTo>
                  <a:cubicBezTo>
                    <a:pt x="1142662" y="1537895"/>
                    <a:pt x="1152187" y="1529989"/>
                    <a:pt x="1161617" y="1522179"/>
                  </a:cubicBezTo>
                  <a:cubicBezTo>
                    <a:pt x="1159522" y="1530370"/>
                    <a:pt x="1161712" y="1539800"/>
                    <a:pt x="1167618" y="1545705"/>
                  </a:cubicBezTo>
                  <a:cubicBezTo>
                    <a:pt x="1177524" y="1555611"/>
                    <a:pt x="1191240" y="1553802"/>
                    <a:pt x="1201336" y="1545705"/>
                  </a:cubicBezTo>
                  <a:cubicBezTo>
                    <a:pt x="1208385" y="1539990"/>
                    <a:pt x="1215338" y="1534275"/>
                    <a:pt x="1222387" y="1528560"/>
                  </a:cubicBezTo>
                  <a:cubicBezTo>
                    <a:pt x="1222482" y="1534942"/>
                    <a:pt x="1224863" y="1541324"/>
                    <a:pt x="1229245" y="1545705"/>
                  </a:cubicBezTo>
                  <a:cubicBezTo>
                    <a:pt x="1239151" y="1555611"/>
                    <a:pt x="1252867" y="1553706"/>
                    <a:pt x="1262963" y="1545705"/>
                  </a:cubicBezTo>
                  <a:cubicBezTo>
                    <a:pt x="1272202" y="1538371"/>
                    <a:pt x="1281442" y="1530942"/>
                    <a:pt x="1290681" y="1523607"/>
                  </a:cubicBezTo>
                  <a:cubicBezTo>
                    <a:pt x="1287538" y="1541514"/>
                    <a:pt x="1308778" y="1562850"/>
                    <a:pt x="1326209" y="1549420"/>
                  </a:cubicBezTo>
                  <a:cubicBezTo>
                    <a:pt x="1338496" y="1539990"/>
                    <a:pt x="1350689" y="1530465"/>
                    <a:pt x="1362976" y="1521036"/>
                  </a:cubicBezTo>
                  <a:cubicBezTo>
                    <a:pt x="1364214" y="1537323"/>
                    <a:pt x="1383073" y="1553421"/>
                    <a:pt x="1398885" y="1541610"/>
                  </a:cubicBezTo>
                  <a:cubicBezTo>
                    <a:pt x="1413934" y="1530370"/>
                    <a:pt x="1428889" y="1519131"/>
                    <a:pt x="1443938" y="1507891"/>
                  </a:cubicBezTo>
                  <a:cubicBezTo>
                    <a:pt x="1438128" y="1525893"/>
                    <a:pt x="1460416" y="1549420"/>
                    <a:pt x="1478990" y="1536180"/>
                  </a:cubicBezTo>
                  <a:cubicBezTo>
                    <a:pt x="1508137" y="1515225"/>
                    <a:pt x="1537378" y="1494366"/>
                    <a:pt x="1566525" y="1473411"/>
                  </a:cubicBezTo>
                  <a:cubicBezTo>
                    <a:pt x="1558905" y="1479697"/>
                    <a:pt x="1551380" y="1485984"/>
                    <a:pt x="1543760" y="1492270"/>
                  </a:cubicBezTo>
                  <a:cubicBezTo>
                    <a:pt x="1523091" y="1509415"/>
                    <a:pt x="1550332" y="1544943"/>
                    <a:pt x="1572621" y="1529703"/>
                  </a:cubicBezTo>
                  <a:cubicBezTo>
                    <a:pt x="1585575" y="1520845"/>
                    <a:pt x="1598529" y="1511987"/>
                    <a:pt x="1611578" y="1503129"/>
                  </a:cubicBezTo>
                  <a:cubicBezTo>
                    <a:pt x="1613007" y="1518845"/>
                    <a:pt x="1631771" y="1534371"/>
                    <a:pt x="1647868" y="1523607"/>
                  </a:cubicBezTo>
                  <a:cubicBezTo>
                    <a:pt x="1663585" y="1513035"/>
                    <a:pt x="1679301" y="1502557"/>
                    <a:pt x="1694922" y="1491984"/>
                  </a:cubicBezTo>
                  <a:cubicBezTo>
                    <a:pt x="1693493" y="1508748"/>
                    <a:pt x="1713686" y="1527227"/>
                    <a:pt x="1731117" y="1515892"/>
                  </a:cubicBezTo>
                  <a:cubicBezTo>
                    <a:pt x="1745023" y="1506843"/>
                    <a:pt x="1759025" y="1497699"/>
                    <a:pt x="1772932" y="1488651"/>
                  </a:cubicBezTo>
                  <a:cubicBezTo>
                    <a:pt x="1775123" y="1503795"/>
                    <a:pt x="1793220" y="1517892"/>
                    <a:pt x="1809032" y="1507796"/>
                  </a:cubicBezTo>
                  <a:cubicBezTo>
                    <a:pt x="1826081" y="1496937"/>
                    <a:pt x="1843036" y="1486079"/>
                    <a:pt x="1860086" y="1475220"/>
                  </a:cubicBezTo>
                  <a:cubicBezTo>
                    <a:pt x="1859514" y="1491699"/>
                    <a:pt x="1878659" y="1508177"/>
                    <a:pt x="1896090" y="1497699"/>
                  </a:cubicBezTo>
                  <a:cubicBezTo>
                    <a:pt x="1912473" y="1487793"/>
                    <a:pt x="1928951" y="1477983"/>
                    <a:pt x="1945334" y="1468077"/>
                  </a:cubicBezTo>
                  <a:cubicBezTo>
                    <a:pt x="1949049" y="1484841"/>
                    <a:pt x="1970099" y="1497318"/>
                    <a:pt x="1984673" y="1480935"/>
                  </a:cubicBezTo>
                  <a:cubicBezTo>
                    <a:pt x="2008485" y="1454170"/>
                    <a:pt x="2032298" y="1427405"/>
                    <a:pt x="2056015" y="1400735"/>
                  </a:cubicBezTo>
                  <a:cubicBezTo>
                    <a:pt x="2068111" y="1387114"/>
                    <a:pt x="2060967" y="1367207"/>
                    <a:pt x="2047347" y="1361397"/>
                  </a:cubicBezTo>
                  <a:cubicBezTo>
                    <a:pt x="2048014" y="1360730"/>
                    <a:pt x="2048776" y="1360158"/>
                    <a:pt x="2049443" y="1359492"/>
                  </a:cubicBezTo>
                  <a:cubicBezTo>
                    <a:pt x="2056491" y="1353110"/>
                    <a:pt x="2063539" y="1346728"/>
                    <a:pt x="2070588" y="1340346"/>
                  </a:cubicBezTo>
                  <a:cubicBezTo>
                    <a:pt x="2084114" y="1328059"/>
                    <a:pt x="2076493" y="1308628"/>
                    <a:pt x="2063063" y="1301865"/>
                  </a:cubicBezTo>
                  <a:cubicBezTo>
                    <a:pt x="2069255" y="1296912"/>
                    <a:pt x="2075350" y="1291864"/>
                    <a:pt x="2081542" y="1286911"/>
                  </a:cubicBezTo>
                  <a:cubicBezTo>
                    <a:pt x="2098496" y="1273195"/>
                    <a:pt x="2083923" y="1247668"/>
                    <a:pt x="2065825" y="1246144"/>
                  </a:cubicBezTo>
                  <a:cubicBezTo>
                    <a:pt x="2074779" y="1238905"/>
                    <a:pt x="2083732" y="1231666"/>
                    <a:pt x="2092686" y="1224427"/>
                  </a:cubicBezTo>
                  <a:cubicBezTo>
                    <a:pt x="2108307" y="1211854"/>
                    <a:pt x="2096972" y="1188899"/>
                    <a:pt x="2080970" y="1184232"/>
                  </a:cubicBezTo>
                  <a:cubicBezTo>
                    <a:pt x="2087733" y="1178898"/>
                    <a:pt x="2094496" y="1173659"/>
                    <a:pt x="2101259" y="1168325"/>
                  </a:cubicBezTo>
                  <a:cubicBezTo>
                    <a:pt x="2122404" y="1151751"/>
                    <a:pt x="2094686" y="1115747"/>
                    <a:pt x="2072398" y="1130892"/>
                  </a:cubicBezTo>
                  <a:cubicBezTo>
                    <a:pt x="2038870" y="1153752"/>
                    <a:pt x="2005342" y="1176707"/>
                    <a:pt x="1971814" y="1199567"/>
                  </a:cubicBezTo>
                  <a:cubicBezTo>
                    <a:pt x="2000484" y="1175850"/>
                    <a:pt x="2029059" y="1152132"/>
                    <a:pt x="2057729" y="1128510"/>
                  </a:cubicBezTo>
                  <a:cubicBezTo>
                    <a:pt x="2080017" y="1109651"/>
                    <a:pt x="2102497" y="1090982"/>
                    <a:pt x="2124976" y="107231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48">
              <a:extLst>
                <a:ext uri="{FF2B5EF4-FFF2-40B4-BE49-F238E27FC236}">
                  <a16:creationId xmlns:a16="http://schemas.microsoft.com/office/drawing/2014/main" id="{0C8FDB89-A82B-1FA2-BC77-DFD668FCB808}"/>
                </a:ext>
              </a:extLst>
            </p:cNvPr>
            <p:cNvSpPr/>
            <p:nvPr/>
          </p:nvSpPr>
          <p:spPr>
            <a:xfrm>
              <a:off x="5489420" y="1620640"/>
              <a:ext cx="2070908" cy="1497045"/>
            </a:xfrm>
            <a:custGeom>
              <a:avLst/>
              <a:gdLst>
                <a:gd name="connsiteX0" fmla="*/ 1888348 w 2070908"/>
                <a:gd name="connsiteY0" fmla="*/ 1427246 h 1497045"/>
                <a:gd name="connsiteX1" fmla="*/ 1236838 w 2070908"/>
                <a:gd name="connsiteY1" fmla="*/ 1481062 h 1497045"/>
                <a:gd name="connsiteX2" fmla="*/ 591615 w 2070908"/>
                <a:gd name="connsiteY2" fmla="*/ 1471537 h 1497045"/>
                <a:gd name="connsiteX3" fmla="*/ 269194 w 2070908"/>
                <a:gd name="connsiteY3" fmla="*/ 1441343 h 1497045"/>
                <a:gd name="connsiteX4" fmla="*/ 188136 w 2070908"/>
                <a:gd name="connsiteY4" fmla="*/ 1430961 h 1497045"/>
                <a:gd name="connsiteX5" fmla="*/ 127938 w 2070908"/>
                <a:gd name="connsiteY5" fmla="*/ 1413054 h 1497045"/>
                <a:gd name="connsiteX6" fmla="*/ 65168 w 2070908"/>
                <a:gd name="connsiteY6" fmla="*/ 1313708 h 1497045"/>
                <a:gd name="connsiteX7" fmla="*/ 13162 w 2070908"/>
                <a:gd name="connsiteY7" fmla="*/ 665627 h 1497045"/>
                <a:gd name="connsiteX8" fmla="*/ 39260 w 2070908"/>
                <a:gd name="connsiteY8" fmla="*/ 339967 h 1497045"/>
                <a:gd name="connsiteX9" fmla="*/ 65454 w 2070908"/>
                <a:gd name="connsiteY9" fmla="*/ 176232 h 1497045"/>
                <a:gd name="connsiteX10" fmla="*/ 128795 w 2070908"/>
                <a:gd name="connsiteY10" fmla="*/ 78411 h 1497045"/>
                <a:gd name="connsiteX11" fmla="*/ 191851 w 2070908"/>
                <a:gd name="connsiteY11" fmla="*/ 60885 h 1497045"/>
                <a:gd name="connsiteX12" fmla="*/ 274528 w 2070908"/>
                <a:gd name="connsiteY12" fmla="*/ 51645 h 1497045"/>
                <a:gd name="connsiteX13" fmla="*/ 439881 w 2070908"/>
                <a:gd name="connsiteY13" fmla="*/ 36120 h 1497045"/>
                <a:gd name="connsiteX14" fmla="*/ 765732 w 2070908"/>
                <a:gd name="connsiteY14" fmla="*/ 16689 h 1497045"/>
                <a:gd name="connsiteX15" fmla="*/ 1422290 w 2070908"/>
                <a:gd name="connsiteY15" fmla="*/ 22689 h 1497045"/>
                <a:gd name="connsiteX16" fmla="*/ 1752903 w 2070908"/>
                <a:gd name="connsiteY16" fmla="*/ 48502 h 1497045"/>
                <a:gd name="connsiteX17" fmla="*/ 1833199 w 2070908"/>
                <a:gd name="connsiteY17" fmla="*/ 57075 h 1497045"/>
                <a:gd name="connsiteX18" fmla="*/ 1907874 w 2070908"/>
                <a:gd name="connsiteY18" fmla="*/ 68219 h 1497045"/>
                <a:gd name="connsiteX19" fmla="*/ 1988742 w 2070908"/>
                <a:gd name="connsiteY19" fmla="*/ 149181 h 1497045"/>
                <a:gd name="connsiteX20" fmla="*/ 2005030 w 2070908"/>
                <a:gd name="connsiteY20" fmla="*/ 224619 h 1497045"/>
                <a:gd name="connsiteX21" fmla="*/ 2019603 w 2070908"/>
                <a:gd name="connsiteY21" fmla="*/ 305106 h 1497045"/>
                <a:gd name="connsiteX22" fmla="*/ 2042082 w 2070908"/>
                <a:gd name="connsiteY22" fmla="*/ 465221 h 1497045"/>
                <a:gd name="connsiteX23" fmla="*/ 2059132 w 2070908"/>
                <a:gd name="connsiteY23" fmla="*/ 775355 h 1497045"/>
                <a:gd name="connsiteX24" fmla="*/ 2039986 w 2070908"/>
                <a:gd name="connsiteY24" fmla="*/ 1077107 h 1497045"/>
                <a:gd name="connsiteX25" fmla="*/ 2015984 w 2070908"/>
                <a:gd name="connsiteY25" fmla="*/ 1228459 h 1497045"/>
                <a:gd name="connsiteX26" fmla="*/ 2000648 w 2070908"/>
                <a:gd name="connsiteY26" fmla="*/ 1301992 h 1497045"/>
                <a:gd name="connsiteX27" fmla="*/ 1981026 w 2070908"/>
                <a:gd name="connsiteY27" fmla="*/ 1364191 h 1497045"/>
                <a:gd name="connsiteX28" fmla="*/ 1886729 w 2070908"/>
                <a:gd name="connsiteY28" fmla="*/ 1427437 h 1497045"/>
                <a:gd name="connsiteX29" fmla="*/ 1889873 w 2070908"/>
                <a:gd name="connsiteY29" fmla="*/ 1438962 h 1497045"/>
                <a:gd name="connsiteX30" fmla="*/ 1984170 w 2070908"/>
                <a:gd name="connsiteY30" fmla="*/ 1381431 h 1497045"/>
                <a:gd name="connsiteX31" fmla="*/ 2007220 w 2070908"/>
                <a:gd name="connsiteY31" fmla="*/ 1326186 h 1497045"/>
                <a:gd name="connsiteX32" fmla="*/ 2023603 w 2070908"/>
                <a:gd name="connsiteY32" fmla="*/ 1250748 h 1497045"/>
                <a:gd name="connsiteX33" fmla="*/ 2064656 w 2070908"/>
                <a:gd name="connsiteY33" fmla="*/ 945852 h 1497045"/>
                <a:gd name="connsiteX34" fmla="*/ 2032557 w 2070908"/>
                <a:gd name="connsiteY34" fmla="*/ 311202 h 1497045"/>
                <a:gd name="connsiteX35" fmla="*/ 2017793 w 2070908"/>
                <a:gd name="connsiteY35" fmla="*/ 228429 h 1497045"/>
                <a:gd name="connsiteX36" fmla="*/ 2001125 w 2070908"/>
                <a:gd name="connsiteY36" fmla="*/ 149277 h 1497045"/>
                <a:gd name="connsiteX37" fmla="*/ 1931973 w 2070908"/>
                <a:gd name="connsiteY37" fmla="*/ 65457 h 1497045"/>
                <a:gd name="connsiteX38" fmla="*/ 1875585 w 2070908"/>
                <a:gd name="connsiteY38" fmla="*/ 50121 h 1497045"/>
                <a:gd name="connsiteX39" fmla="*/ 1790526 w 2070908"/>
                <a:gd name="connsiteY39" fmla="*/ 40596 h 1497045"/>
                <a:gd name="connsiteX40" fmla="*/ 1620505 w 2070908"/>
                <a:gd name="connsiteY40" fmla="*/ 24499 h 1497045"/>
                <a:gd name="connsiteX41" fmla="*/ 945088 w 2070908"/>
                <a:gd name="connsiteY41" fmla="*/ 496 h 1497045"/>
                <a:gd name="connsiteX42" fmla="*/ 267289 w 2070908"/>
                <a:gd name="connsiteY42" fmla="*/ 40596 h 1497045"/>
                <a:gd name="connsiteX43" fmla="*/ 182230 w 2070908"/>
                <a:gd name="connsiteY43" fmla="*/ 50121 h 1497045"/>
                <a:gd name="connsiteX44" fmla="*/ 126890 w 2070908"/>
                <a:gd name="connsiteY44" fmla="*/ 65838 h 1497045"/>
                <a:gd name="connsiteX45" fmla="*/ 58691 w 2070908"/>
                <a:gd name="connsiteY45" fmla="*/ 150039 h 1497045"/>
                <a:gd name="connsiteX46" fmla="*/ 44213 w 2070908"/>
                <a:gd name="connsiteY46" fmla="*/ 226620 h 1497045"/>
                <a:gd name="connsiteX47" fmla="*/ 31164 w 2070908"/>
                <a:gd name="connsiteY47" fmla="*/ 310440 h 1497045"/>
                <a:gd name="connsiteX48" fmla="*/ 12114 w 2070908"/>
                <a:gd name="connsiteY48" fmla="*/ 474936 h 1497045"/>
                <a:gd name="connsiteX49" fmla="*/ 25639 w 2070908"/>
                <a:gd name="connsiteY49" fmla="*/ 1141401 h 1497045"/>
                <a:gd name="connsiteX50" fmla="*/ 51357 w 2070908"/>
                <a:gd name="connsiteY50" fmla="*/ 1305231 h 1497045"/>
                <a:gd name="connsiteX51" fmla="*/ 69169 w 2070908"/>
                <a:gd name="connsiteY51" fmla="*/ 1368000 h 1497045"/>
                <a:gd name="connsiteX52" fmla="*/ 103363 w 2070908"/>
                <a:gd name="connsiteY52" fmla="*/ 1410387 h 1497045"/>
                <a:gd name="connsiteX53" fmla="*/ 223092 w 2070908"/>
                <a:gd name="connsiteY53" fmla="*/ 1447439 h 1497045"/>
                <a:gd name="connsiteX54" fmla="*/ 388542 w 2070908"/>
                <a:gd name="connsiteY54" fmla="*/ 1466489 h 1497045"/>
                <a:gd name="connsiteX55" fmla="*/ 1052625 w 2070908"/>
                <a:gd name="connsiteY55" fmla="*/ 1496874 h 1497045"/>
                <a:gd name="connsiteX56" fmla="*/ 1723566 w 2070908"/>
                <a:gd name="connsiteY56" fmla="*/ 1458393 h 1497045"/>
                <a:gd name="connsiteX57" fmla="*/ 1888158 w 2070908"/>
                <a:gd name="connsiteY57" fmla="*/ 1439152 h 1497045"/>
                <a:gd name="connsiteX58" fmla="*/ 1888348 w 2070908"/>
                <a:gd name="connsiteY58" fmla="*/ 1427246 h 14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70908" h="1497045">
                  <a:moveTo>
                    <a:pt x="1888348" y="1427246"/>
                  </a:moveTo>
                  <a:cubicBezTo>
                    <a:pt x="1672131" y="1454868"/>
                    <a:pt x="1454675" y="1473347"/>
                    <a:pt x="1236838" y="1481062"/>
                  </a:cubicBezTo>
                  <a:cubicBezTo>
                    <a:pt x="1021764" y="1488682"/>
                    <a:pt x="806309" y="1485825"/>
                    <a:pt x="591615" y="1471537"/>
                  </a:cubicBezTo>
                  <a:cubicBezTo>
                    <a:pt x="483887" y="1464393"/>
                    <a:pt x="376350" y="1454297"/>
                    <a:pt x="269194" y="1441343"/>
                  </a:cubicBezTo>
                  <a:cubicBezTo>
                    <a:pt x="242142" y="1438104"/>
                    <a:pt x="215187" y="1434580"/>
                    <a:pt x="188136" y="1430961"/>
                  </a:cubicBezTo>
                  <a:cubicBezTo>
                    <a:pt x="166800" y="1428103"/>
                    <a:pt x="146798" y="1424103"/>
                    <a:pt x="127938" y="1413054"/>
                  </a:cubicBezTo>
                  <a:cubicBezTo>
                    <a:pt x="90314" y="1391051"/>
                    <a:pt x="72979" y="1355142"/>
                    <a:pt x="65168" y="1313708"/>
                  </a:cubicBezTo>
                  <a:cubicBezTo>
                    <a:pt x="24972" y="1100253"/>
                    <a:pt x="7351" y="882797"/>
                    <a:pt x="13162" y="665627"/>
                  </a:cubicBezTo>
                  <a:cubicBezTo>
                    <a:pt x="16114" y="556756"/>
                    <a:pt x="24877" y="447981"/>
                    <a:pt x="39260" y="339967"/>
                  </a:cubicBezTo>
                  <a:cubicBezTo>
                    <a:pt x="46594" y="285198"/>
                    <a:pt x="55357" y="230525"/>
                    <a:pt x="65454" y="176232"/>
                  </a:cubicBezTo>
                  <a:cubicBezTo>
                    <a:pt x="73074" y="135275"/>
                    <a:pt x="91457" y="99747"/>
                    <a:pt x="128795" y="78411"/>
                  </a:cubicBezTo>
                  <a:cubicBezTo>
                    <a:pt x="148607" y="67076"/>
                    <a:pt x="169467" y="63552"/>
                    <a:pt x="191851" y="60885"/>
                  </a:cubicBezTo>
                  <a:cubicBezTo>
                    <a:pt x="219378" y="57646"/>
                    <a:pt x="246905" y="54598"/>
                    <a:pt x="274528" y="51645"/>
                  </a:cubicBezTo>
                  <a:cubicBezTo>
                    <a:pt x="329582" y="45835"/>
                    <a:pt x="384637" y="40692"/>
                    <a:pt x="439881" y="36120"/>
                  </a:cubicBezTo>
                  <a:cubicBezTo>
                    <a:pt x="548371" y="27166"/>
                    <a:pt x="657051" y="20689"/>
                    <a:pt x="765732" y="16689"/>
                  </a:cubicBezTo>
                  <a:cubicBezTo>
                    <a:pt x="984521" y="8592"/>
                    <a:pt x="1203691" y="10593"/>
                    <a:pt x="1422290" y="22689"/>
                  </a:cubicBezTo>
                  <a:cubicBezTo>
                    <a:pt x="1532685" y="28785"/>
                    <a:pt x="1642889" y="37358"/>
                    <a:pt x="1752903" y="48502"/>
                  </a:cubicBezTo>
                  <a:cubicBezTo>
                    <a:pt x="1779668" y="51169"/>
                    <a:pt x="1806434" y="54027"/>
                    <a:pt x="1833199" y="57075"/>
                  </a:cubicBezTo>
                  <a:cubicBezTo>
                    <a:pt x="1857868" y="59837"/>
                    <a:pt x="1884062" y="60599"/>
                    <a:pt x="1907874" y="68219"/>
                  </a:cubicBezTo>
                  <a:cubicBezTo>
                    <a:pt x="1945879" y="80411"/>
                    <a:pt x="1976550" y="111177"/>
                    <a:pt x="1988742" y="149181"/>
                  </a:cubicBezTo>
                  <a:cubicBezTo>
                    <a:pt x="1996552" y="173470"/>
                    <a:pt x="2000172" y="199569"/>
                    <a:pt x="2005030" y="224619"/>
                  </a:cubicBezTo>
                  <a:cubicBezTo>
                    <a:pt x="2010268" y="251385"/>
                    <a:pt x="2015126" y="278245"/>
                    <a:pt x="2019603" y="305106"/>
                  </a:cubicBezTo>
                  <a:cubicBezTo>
                    <a:pt x="2028557" y="358255"/>
                    <a:pt x="2036081" y="411595"/>
                    <a:pt x="2042082" y="465221"/>
                  </a:cubicBezTo>
                  <a:cubicBezTo>
                    <a:pt x="2053607" y="568186"/>
                    <a:pt x="2059513" y="671818"/>
                    <a:pt x="2059132" y="775355"/>
                  </a:cubicBezTo>
                  <a:cubicBezTo>
                    <a:pt x="2058751" y="876225"/>
                    <a:pt x="2052559" y="976999"/>
                    <a:pt x="2039986" y="1077107"/>
                  </a:cubicBezTo>
                  <a:cubicBezTo>
                    <a:pt x="2033605" y="1127780"/>
                    <a:pt x="2025604" y="1178263"/>
                    <a:pt x="2015984" y="1228459"/>
                  </a:cubicBezTo>
                  <a:cubicBezTo>
                    <a:pt x="2011221" y="1253034"/>
                    <a:pt x="2006173" y="1277608"/>
                    <a:pt x="2000648" y="1301992"/>
                  </a:cubicBezTo>
                  <a:cubicBezTo>
                    <a:pt x="1995885" y="1323328"/>
                    <a:pt x="1991885" y="1344950"/>
                    <a:pt x="1981026" y="1364191"/>
                  </a:cubicBezTo>
                  <a:cubicBezTo>
                    <a:pt x="1961215" y="1399242"/>
                    <a:pt x="1926353" y="1421817"/>
                    <a:pt x="1886729" y="1427437"/>
                  </a:cubicBezTo>
                  <a:cubicBezTo>
                    <a:pt x="1879204" y="1428484"/>
                    <a:pt x="1882348" y="1440009"/>
                    <a:pt x="1889873" y="1438962"/>
                  </a:cubicBezTo>
                  <a:cubicBezTo>
                    <a:pt x="1927877" y="1433628"/>
                    <a:pt x="1962072" y="1412863"/>
                    <a:pt x="1984170" y="1381431"/>
                  </a:cubicBezTo>
                  <a:cubicBezTo>
                    <a:pt x="1995981" y="1364667"/>
                    <a:pt x="2002553" y="1345998"/>
                    <a:pt x="2007220" y="1326186"/>
                  </a:cubicBezTo>
                  <a:cubicBezTo>
                    <a:pt x="2013126" y="1301135"/>
                    <a:pt x="2018555" y="1275989"/>
                    <a:pt x="2023603" y="1250748"/>
                  </a:cubicBezTo>
                  <a:cubicBezTo>
                    <a:pt x="2043701" y="1150164"/>
                    <a:pt x="2057417" y="1048246"/>
                    <a:pt x="2064656" y="945852"/>
                  </a:cubicBezTo>
                  <a:cubicBezTo>
                    <a:pt x="2079706" y="733921"/>
                    <a:pt x="2067037" y="520656"/>
                    <a:pt x="2032557" y="311202"/>
                  </a:cubicBezTo>
                  <a:cubicBezTo>
                    <a:pt x="2027985" y="283579"/>
                    <a:pt x="2023032" y="255957"/>
                    <a:pt x="2017793" y="228429"/>
                  </a:cubicBezTo>
                  <a:cubicBezTo>
                    <a:pt x="2012745" y="202140"/>
                    <a:pt x="2008744" y="174994"/>
                    <a:pt x="2001125" y="149277"/>
                  </a:cubicBezTo>
                  <a:cubicBezTo>
                    <a:pt x="1990551" y="113463"/>
                    <a:pt x="1965310" y="82506"/>
                    <a:pt x="1931973" y="65457"/>
                  </a:cubicBezTo>
                  <a:cubicBezTo>
                    <a:pt x="1914066" y="56313"/>
                    <a:pt x="1895397" y="52503"/>
                    <a:pt x="1875585" y="50121"/>
                  </a:cubicBezTo>
                  <a:cubicBezTo>
                    <a:pt x="1847296" y="46788"/>
                    <a:pt x="1818911" y="43549"/>
                    <a:pt x="1790526" y="40596"/>
                  </a:cubicBezTo>
                  <a:cubicBezTo>
                    <a:pt x="1733948" y="34596"/>
                    <a:pt x="1677275" y="29166"/>
                    <a:pt x="1620505" y="24499"/>
                  </a:cubicBezTo>
                  <a:cubicBezTo>
                    <a:pt x="1395906" y="5925"/>
                    <a:pt x="1170449" y="-2171"/>
                    <a:pt x="945088" y="496"/>
                  </a:cubicBezTo>
                  <a:cubicBezTo>
                    <a:pt x="718678" y="3163"/>
                    <a:pt x="492460" y="16593"/>
                    <a:pt x="267289" y="40596"/>
                  </a:cubicBezTo>
                  <a:cubicBezTo>
                    <a:pt x="238904" y="43644"/>
                    <a:pt x="210615" y="46788"/>
                    <a:pt x="182230" y="50121"/>
                  </a:cubicBezTo>
                  <a:cubicBezTo>
                    <a:pt x="162704" y="52407"/>
                    <a:pt x="144321" y="56694"/>
                    <a:pt x="126890" y="65838"/>
                  </a:cubicBezTo>
                  <a:cubicBezTo>
                    <a:pt x="93838" y="83173"/>
                    <a:pt x="68883" y="114225"/>
                    <a:pt x="58691" y="150039"/>
                  </a:cubicBezTo>
                  <a:cubicBezTo>
                    <a:pt x="51643" y="174804"/>
                    <a:pt x="48595" y="201283"/>
                    <a:pt x="44213" y="226620"/>
                  </a:cubicBezTo>
                  <a:cubicBezTo>
                    <a:pt x="39451" y="254528"/>
                    <a:pt x="35164" y="282436"/>
                    <a:pt x="31164" y="310440"/>
                  </a:cubicBezTo>
                  <a:cubicBezTo>
                    <a:pt x="23353" y="365113"/>
                    <a:pt x="16972" y="419977"/>
                    <a:pt x="12114" y="474936"/>
                  </a:cubicBezTo>
                  <a:cubicBezTo>
                    <a:pt x="-7698" y="696774"/>
                    <a:pt x="-3221" y="920611"/>
                    <a:pt x="25639" y="1141401"/>
                  </a:cubicBezTo>
                  <a:cubicBezTo>
                    <a:pt x="32783" y="1196170"/>
                    <a:pt x="41355" y="1250843"/>
                    <a:pt x="51357" y="1305231"/>
                  </a:cubicBezTo>
                  <a:cubicBezTo>
                    <a:pt x="55357" y="1326948"/>
                    <a:pt x="58977" y="1348188"/>
                    <a:pt x="69169" y="1368000"/>
                  </a:cubicBezTo>
                  <a:cubicBezTo>
                    <a:pt x="77551" y="1384193"/>
                    <a:pt x="89266" y="1398766"/>
                    <a:pt x="103363" y="1410387"/>
                  </a:cubicBezTo>
                  <a:cubicBezTo>
                    <a:pt x="138130" y="1439057"/>
                    <a:pt x="180135" y="1441914"/>
                    <a:pt x="223092" y="1447439"/>
                  </a:cubicBezTo>
                  <a:cubicBezTo>
                    <a:pt x="278147" y="1454583"/>
                    <a:pt x="333297" y="1460869"/>
                    <a:pt x="388542" y="1466489"/>
                  </a:cubicBezTo>
                  <a:cubicBezTo>
                    <a:pt x="609141" y="1488682"/>
                    <a:pt x="830978" y="1498493"/>
                    <a:pt x="1052625" y="1496874"/>
                  </a:cubicBezTo>
                  <a:cubicBezTo>
                    <a:pt x="1276748" y="1495254"/>
                    <a:pt x="1500681" y="1481920"/>
                    <a:pt x="1723566" y="1458393"/>
                  </a:cubicBezTo>
                  <a:cubicBezTo>
                    <a:pt x="1778525" y="1452583"/>
                    <a:pt x="1833389" y="1446201"/>
                    <a:pt x="1888158" y="1439152"/>
                  </a:cubicBezTo>
                  <a:cubicBezTo>
                    <a:pt x="1895873" y="1438200"/>
                    <a:pt x="1895968" y="1426293"/>
                    <a:pt x="1888348" y="1427246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91">
            <a:extLst>
              <a:ext uri="{FF2B5EF4-FFF2-40B4-BE49-F238E27FC236}">
                <a16:creationId xmlns:a16="http://schemas.microsoft.com/office/drawing/2014/main" id="{6F158428-FFF0-AE05-40D0-0096D0FB003F}"/>
              </a:ext>
            </a:extLst>
          </p:cNvPr>
          <p:cNvGrpSpPr/>
          <p:nvPr/>
        </p:nvGrpSpPr>
        <p:grpSpPr>
          <a:xfrm>
            <a:off x="4433495" y="2345635"/>
            <a:ext cx="2623288" cy="1197326"/>
            <a:chOff x="8110636" y="1582762"/>
            <a:chExt cx="1544448" cy="692088"/>
          </a:xfrm>
        </p:grpSpPr>
        <p:sp>
          <p:nvSpPr>
            <p:cNvPr id="10" name="Freeform: Shape 43">
              <a:extLst>
                <a:ext uri="{FF2B5EF4-FFF2-40B4-BE49-F238E27FC236}">
                  <a16:creationId xmlns:a16="http://schemas.microsoft.com/office/drawing/2014/main" id="{F054859A-F310-501C-83BE-3DFB403B2787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51">
              <a:extLst>
                <a:ext uri="{FF2B5EF4-FFF2-40B4-BE49-F238E27FC236}">
                  <a16:creationId xmlns:a16="http://schemas.microsoft.com/office/drawing/2014/main" id="{C514D439-FC6C-519F-0639-25E17DAA53EE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2FE5A1B8-47A5-A723-C51B-9C09092B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03" y="3219260"/>
            <a:ext cx="961921" cy="1595381"/>
          </a:xfrm>
          <a:prstGeom prst="rect">
            <a:avLst/>
          </a:prstGeom>
        </p:spPr>
      </p:pic>
      <p:sp>
        <p:nvSpPr>
          <p:cNvPr id="25" name="TextBox 148">
            <a:extLst>
              <a:ext uri="{FF2B5EF4-FFF2-40B4-BE49-F238E27FC236}">
                <a16:creationId xmlns:a16="http://schemas.microsoft.com/office/drawing/2014/main" id="{C74BCA39-5443-D42C-DE90-3456C38E4F74}"/>
              </a:ext>
            </a:extLst>
          </p:cNvPr>
          <p:cNvSpPr txBox="1"/>
          <p:nvPr/>
        </p:nvSpPr>
        <p:spPr>
          <a:xfrm>
            <a:off x="761368" y="3265170"/>
            <a:ext cx="2179983" cy="135172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Augmentation des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risques</a:t>
            </a:r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liées</a:t>
            </a:r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aux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activités</a:t>
            </a:r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de cultures</a:t>
            </a:r>
          </a:p>
        </p:txBody>
      </p:sp>
      <p:grpSp>
        <p:nvGrpSpPr>
          <p:cNvPr id="26" name="Group 91">
            <a:extLst>
              <a:ext uri="{FF2B5EF4-FFF2-40B4-BE49-F238E27FC236}">
                <a16:creationId xmlns:a16="http://schemas.microsoft.com/office/drawing/2014/main" id="{C33F8B01-3733-CCC3-1866-266E2B143A42}"/>
              </a:ext>
            </a:extLst>
          </p:cNvPr>
          <p:cNvGrpSpPr/>
          <p:nvPr/>
        </p:nvGrpSpPr>
        <p:grpSpPr>
          <a:xfrm>
            <a:off x="4464682" y="4313002"/>
            <a:ext cx="2623288" cy="1197326"/>
            <a:chOff x="8110636" y="1582762"/>
            <a:chExt cx="1544448" cy="692088"/>
          </a:xfrm>
        </p:grpSpPr>
        <p:sp>
          <p:nvSpPr>
            <p:cNvPr id="27" name="Freeform: Shape 43">
              <a:extLst>
                <a:ext uri="{FF2B5EF4-FFF2-40B4-BE49-F238E27FC236}">
                  <a16:creationId xmlns:a16="http://schemas.microsoft.com/office/drawing/2014/main" id="{B3E21AE3-69A1-E527-EE59-1198B61A3B15}"/>
                </a:ext>
              </a:extLst>
            </p:cNvPr>
            <p:cNvSpPr/>
            <p:nvPr/>
          </p:nvSpPr>
          <p:spPr>
            <a:xfrm>
              <a:off x="8110636" y="1582762"/>
              <a:ext cx="1544448" cy="692088"/>
            </a:xfrm>
            <a:custGeom>
              <a:avLst/>
              <a:gdLst>
                <a:gd name="connsiteX0" fmla="*/ 1540813 w 1544448"/>
                <a:gd name="connsiteY0" fmla="*/ 357835 h 692088"/>
                <a:gd name="connsiteX1" fmla="*/ 1503380 w 1544448"/>
                <a:gd name="connsiteY1" fmla="*/ 328974 h 692088"/>
                <a:gd name="connsiteX2" fmla="*/ 1496331 w 1544448"/>
                <a:gd name="connsiteY2" fmla="*/ 337737 h 692088"/>
                <a:gd name="connsiteX3" fmla="*/ 1509381 w 1544448"/>
                <a:gd name="connsiteY3" fmla="*/ 316782 h 692088"/>
                <a:gd name="connsiteX4" fmla="*/ 1540718 w 1544448"/>
                <a:gd name="connsiteY4" fmla="*/ 266395 h 692088"/>
                <a:gd name="connsiteX5" fmla="*/ 1521954 w 1544448"/>
                <a:gd name="connsiteY5" fmla="*/ 230200 h 692088"/>
                <a:gd name="connsiteX6" fmla="*/ 1540718 w 1544448"/>
                <a:gd name="connsiteY6" fmla="*/ 203054 h 692088"/>
                <a:gd name="connsiteX7" fmla="*/ 1503284 w 1544448"/>
                <a:gd name="connsiteY7" fmla="*/ 174193 h 692088"/>
                <a:gd name="connsiteX8" fmla="*/ 1450897 w 1544448"/>
                <a:gd name="connsiteY8" fmla="*/ 237058 h 692088"/>
                <a:gd name="connsiteX9" fmla="*/ 1477281 w 1544448"/>
                <a:gd name="connsiteY9" fmla="*/ 199053 h 692088"/>
                <a:gd name="connsiteX10" fmla="*/ 1524335 w 1544448"/>
                <a:gd name="connsiteY10" fmla="*/ 131330 h 692088"/>
                <a:gd name="connsiteX11" fmla="*/ 1486902 w 1544448"/>
                <a:gd name="connsiteY11" fmla="*/ 102470 h 692088"/>
                <a:gd name="connsiteX12" fmla="*/ 1456422 w 1544448"/>
                <a:gd name="connsiteY12" fmla="*/ 139808 h 692088"/>
                <a:gd name="connsiteX13" fmla="*/ 1493379 w 1544448"/>
                <a:gd name="connsiteY13" fmla="*/ 87134 h 692088"/>
                <a:gd name="connsiteX14" fmla="*/ 1455945 w 1544448"/>
                <a:gd name="connsiteY14" fmla="*/ 58274 h 692088"/>
                <a:gd name="connsiteX15" fmla="*/ 1360124 w 1544448"/>
                <a:gd name="connsiteY15" fmla="*/ 178574 h 692088"/>
                <a:gd name="connsiteX16" fmla="*/ 1393175 w 1544448"/>
                <a:gd name="connsiteY16" fmla="*/ 129521 h 692088"/>
                <a:gd name="connsiteX17" fmla="*/ 1445087 w 1544448"/>
                <a:gd name="connsiteY17" fmla="*/ 52559 h 692088"/>
                <a:gd name="connsiteX18" fmla="*/ 1436514 w 1544448"/>
                <a:gd name="connsiteY18" fmla="*/ 19983 h 692088"/>
                <a:gd name="connsiteX19" fmla="*/ 1408701 w 1544448"/>
                <a:gd name="connsiteY19" fmla="*/ 23698 h 692088"/>
                <a:gd name="connsiteX20" fmla="*/ 1368220 w 1544448"/>
                <a:gd name="connsiteY20" fmla="*/ 10553 h 692088"/>
                <a:gd name="connsiteX21" fmla="*/ 1358409 w 1544448"/>
                <a:gd name="connsiteY21" fmla="*/ 22936 h 692088"/>
                <a:gd name="connsiteX22" fmla="*/ 1317452 w 1544448"/>
                <a:gd name="connsiteY22" fmla="*/ 7505 h 692088"/>
                <a:gd name="connsiteX23" fmla="*/ 1266874 w 1544448"/>
                <a:gd name="connsiteY23" fmla="*/ 71132 h 692088"/>
                <a:gd name="connsiteX24" fmla="*/ 1236775 w 1544448"/>
                <a:gd name="connsiteY24" fmla="*/ 108947 h 692088"/>
                <a:gd name="connsiteX25" fmla="*/ 1286781 w 1544448"/>
                <a:gd name="connsiteY25" fmla="*/ 36366 h 692088"/>
                <a:gd name="connsiteX26" fmla="*/ 1249348 w 1544448"/>
                <a:gd name="connsiteY26" fmla="*/ 7505 h 692088"/>
                <a:gd name="connsiteX27" fmla="*/ 1217534 w 1544448"/>
                <a:gd name="connsiteY27" fmla="*/ 47129 h 692088"/>
                <a:gd name="connsiteX28" fmla="*/ 1225154 w 1544448"/>
                <a:gd name="connsiteY28" fmla="*/ 36366 h 692088"/>
                <a:gd name="connsiteX29" fmla="*/ 1187721 w 1544448"/>
                <a:gd name="connsiteY29" fmla="*/ 7505 h 692088"/>
                <a:gd name="connsiteX30" fmla="*/ 1175434 w 1544448"/>
                <a:gd name="connsiteY30" fmla="*/ 22174 h 692088"/>
                <a:gd name="connsiteX31" fmla="*/ 1134191 w 1544448"/>
                <a:gd name="connsiteY31" fmla="*/ 7505 h 692088"/>
                <a:gd name="connsiteX32" fmla="*/ 1117141 w 1544448"/>
                <a:gd name="connsiteY32" fmla="*/ 27413 h 692088"/>
                <a:gd name="connsiteX33" fmla="*/ 1075802 w 1544448"/>
                <a:gd name="connsiteY33" fmla="*/ 7505 h 692088"/>
                <a:gd name="connsiteX34" fmla="*/ 1054943 w 1544448"/>
                <a:gd name="connsiteY34" fmla="*/ 30746 h 692088"/>
                <a:gd name="connsiteX35" fmla="*/ 1049418 w 1544448"/>
                <a:gd name="connsiteY35" fmla="*/ 7505 h 692088"/>
                <a:gd name="connsiteX36" fmla="*/ 1015700 w 1544448"/>
                <a:gd name="connsiteY36" fmla="*/ 7505 h 692088"/>
                <a:gd name="connsiteX37" fmla="*/ 1011032 w 1544448"/>
                <a:gd name="connsiteY37" fmla="*/ 12744 h 692088"/>
                <a:gd name="connsiteX38" fmla="*/ 1007222 w 1544448"/>
                <a:gd name="connsiteY38" fmla="*/ 7505 h 692088"/>
                <a:gd name="connsiteX39" fmla="*/ 973504 w 1544448"/>
                <a:gd name="connsiteY39" fmla="*/ 7505 h 692088"/>
                <a:gd name="connsiteX40" fmla="*/ 959693 w 1544448"/>
                <a:gd name="connsiteY40" fmla="*/ 21793 h 692088"/>
                <a:gd name="connsiteX41" fmla="*/ 919974 w 1544448"/>
                <a:gd name="connsiteY41" fmla="*/ 7505 h 692088"/>
                <a:gd name="connsiteX42" fmla="*/ 893589 w 1544448"/>
                <a:gd name="connsiteY42" fmla="*/ 33509 h 692088"/>
                <a:gd name="connsiteX43" fmla="*/ 855108 w 1544448"/>
                <a:gd name="connsiteY43" fmla="*/ 7505 h 692088"/>
                <a:gd name="connsiteX44" fmla="*/ 790434 w 1544448"/>
                <a:gd name="connsiteY44" fmla="*/ 71323 h 692088"/>
                <a:gd name="connsiteX45" fmla="*/ 683658 w 1544448"/>
                <a:gd name="connsiteY45" fmla="*/ 176669 h 692088"/>
                <a:gd name="connsiteX46" fmla="*/ 733093 w 1544448"/>
                <a:gd name="connsiteY46" fmla="*/ 120567 h 692088"/>
                <a:gd name="connsiteX47" fmla="*/ 801959 w 1544448"/>
                <a:gd name="connsiteY47" fmla="*/ 42367 h 692088"/>
                <a:gd name="connsiteX48" fmla="*/ 802911 w 1544448"/>
                <a:gd name="connsiteY48" fmla="*/ 41224 h 692088"/>
                <a:gd name="connsiteX49" fmla="*/ 769193 w 1544448"/>
                <a:gd name="connsiteY49" fmla="*/ 7505 h 692088"/>
                <a:gd name="connsiteX50" fmla="*/ 707185 w 1544448"/>
                <a:gd name="connsiteY50" fmla="*/ 70466 h 692088"/>
                <a:gd name="connsiteX51" fmla="*/ 699184 w 1544448"/>
                <a:gd name="connsiteY51" fmla="*/ 78562 h 692088"/>
                <a:gd name="connsiteX52" fmla="*/ 730521 w 1544448"/>
                <a:gd name="connsiteY52" fmla="*/ 42272 h 692088"/>
                <a:gd name="connsiteX53" fmla="*/ 731474 w 1544448"/>
                <a:gd name="connsiteY53" fmla="*/ 41129 h 692088"/>
                <a:gd name="connsiteX54" fmla="*/ 697755 w 1544448"/>
                <a:gd name="connsiteY54" fmla="*/ 7410 h 692088"/>
                <a:gd name="connsiteX55" fmla="*/ 671085 w 1544448"/>
                <a:gd name="connsiteY55" fmla="*/ 34556 h 692088"/>
                <a:gd name="connsiteX56" fmla="*/ 631652 w 1544448"/>
                <a:gd name="connsiteY56" fmla="*/ 12173 h 692088"/>
                <a:gd name="connsiteX57" fmla="*/ 573645 w 1544448"/>
                <a:gd name="connsiteY57" fmla="*/ 69608 h 692088"/>
                <a:gd name="connsiteX58" fmla="*/ 558309 w 1544448"/>
                <a:gd name="connsiteY58" fmla="*/ 84848 h 692088"/>
                <a:gd name="connsiteX59" fmla="*/ 596980 w 1544448"/>
                <a:gd name="connsiteY59" fmla="*/ 41129 h 692088"/>
                <a:gd name="connsiteX60" fmla="*/ 563262 w 1544448"/>
                <a:gd name="connsiteY60" fmla="*/ 7410 h 692088"/>
                <a:gd name="connsiteX61" fmla="*/ 535830 w 1544448"/>
                <a:gd name="connsiteY61" fmla="*/ 35318 h 692088"/>
                <a:gd name="connsiteX62" fmla="*/ 498397 w 1544448"/>
                <a:gd name="connsiteY62" fmla="*/ 7410 h 692088"/>
                <a:gd name="connsiteX63" fmla="*/ 486015 w 1544448"/>
                <a:gd name="connsiteY63" fmla="*/ 19697 h 692088"/>
                <a:gd name="connsiteX64" fmla="*/ 446486 w 1544448"/>
                <a:gd name="connsiteY64" fmla="*/ 7410 h 692088"/>
                <a:gd name="connsiteX65" fmla="*/ 416577 w 1544448"/>
                <a:gd name="connsiteY65" fmla="*/ 37033 h 692088"/>
                <a:gd name="connsiteX66" fmla="*/ 380001 w 1544448"/>
                <a:gd name="connsiteY66" fmla="*/ 7410 h 692088"/>
                <a:gd name="connsiteX67" fmla="*/ 281989 w 1544448"/>
                <a:gd name="connsiteY67" fmla="*/ 101708 h 692088"/>
                <a:gd name="connsiteX68" fmla="*/ 295134 w 1544448"/>
                <a:gd name="connsiteY68" fmla="*/ 85420 h 692088"/>
                <a:gd name="connsiteX69" fmla="*/ 331043 w 1544448"/>
                <a:gd name="connsiteY69" fmla="*/ 41033 h 692088"/>
                <a:gd name="connsiteX70" fmla="*/ 331043 w 1544448"/>
                <a:gd name="connsiteY70" fmla="*/ 7315 h 692088"/>
                <a:gd name="connsiteX71" fmla="*/ 297324 w 1544448"/>
                <a:gd name="connsiteY71" fmla="*/ 7315 h 692088"/>
                <a:gd name="connsiteX72" fmla="*/ 280274 w 1544448"/>
                <a:gd name="connsiteY72" fmla="*/ 23888 h 692088"/>
                <a:gd name="connsiteX73" fmla="*/ 240555 w 1544448"/>
                <a:gd name="connsiteY73" fmla="*/ 7315 h 692088"/>
                <a:gd name="connsiteX74" fmla="*/ 230363 w 1544448"/>
                <a:gd name="connsiteY74" fmla="*/ 16840 h 692088"/>
                <a:gd name="connsiteX75" fmla="*/ 191882 w 1544448"/>
                <a:gd name="connsiteY75" fmla="*/ 7315 h 692088"/>
                <a:gd name="connsiteX76" fmla="*/ 182738 w 1544448"/>
                <a:gd name="connsiteY76" fmla="*/ 15792 h 692088"/>
                <a:gd name="connsiteX77" fmla="*/ 144829 w 1544448"/>
                <a:gd name="connsiteY77" fmla="*/ 7315 h 692088"/>
                <a:gd name="connsiteX78" fmla="*/ 7669 w 1544448"/>
                <a:gd name="connsiteY78" fmla="*/ 128663 h 692088"/>
                <a:gd name="connsiteX79" fmla="*/ 18527 w 1544448"/>
                <a:gd name="connsiteY79" fmla="*/ 167525 h 692088"/>
                <a:gd name="connsiteX80" fmla="*/ 17194 w 1544448"/>
                <a:gd name="connsiteY80" fmla="*/ 169240 h 692088"/>
                <a:gd name="connsiteX81" fmla="*/ 17194 w 1544448"/>
                <a:gd name="connsiteY81" fmla="*/ 202958 h 692088"/>
                <a:gd name="connsiteX82" fmla="*/ 23481 w 1544448"/>
                <a:gd name="connsiteY82" fmla="*/ 207340 h 692088"/>
                <a:gd name="connsiteX83" fmla="*/ 7669 w 1544448"/>
                <a:gd name="connsiteY83" fmla="*/ 226104 h 692088"/>
                <a:gd name="connsiteX84" fmla="*/ 26433 w 1544448"/>
                <a:gd name="connsiteY84" fmla="*/ 266681 h 692088"/>
                <a:gd name="connsiteX85" fmla="*/ 7669 w 1544448"/>
                <a:gd name="connsiteY85" fmla="*/ 289350 h 692088"/>
                <a:gd name="connsiteX86" fmla="*/ 41388 w 1544448"/>
                <a:gd name="connsiteY86" fmla="*/ 323069 h 692088"/>
                <a:gd name="connsiteX87" fmla="*/ 44721 w 1544448"/>
                <a:gd name="connsiteY87" fmla="*/ 319830 h 692088"/>
                <a:gd name="connsiteX88" fmla="*/ 43578 w 1544448"/>
                <a:gd name="connsiteY88" fmla="*/ 321259 h 692088"/>
                <a:gd name="connsiteX89" fmla="*/ 7669 w 1544448"/>
                <a:gd name="connsiteY89" fmla="*/ 365645 h 692088"/>
                <a:gd name="connsiteX90" fmla="*/ 7669 w 1544448"/>
                <a:gd name="connsiteY90" fmla="*/ 399364 h 692088"/>
                <a:gd name="connsiteX91" fmla="*/ 41388 w 1544448"/>
                <a:gd name="connsiteY91" fmla="*/ 399364 h 692088"/>
                <a:gd name="connsiteX92" fmla="*/ 57199 w 1544448"/>
                <a:gd name="connsiteY92" fmla="*/ 384124 h 692088"/>
                <a:gd name="connsiteX93" fmla="*/ 53389 w 1544448"/>
                <a:gd name="connsiteY93" fmla="*/ 388601 h 692088"/>
                <a:gd name="connsiteX94" fmla="*/ 7669 w 1544448"/>
                <a:gd name="connsiteY94" fmla="*/ 441845 h 692088"/>
                <a:gd name="connsiteX95" fmla="*/ 19670 w 1544448"/>
                <a:gd name="connsiteY95" fmla="*/ 482041 h 692088"/>
                <a:gd name="connsiteX96" fmla="*/ 7669 w 1544448"/>
                <a:gd name="connsiteY96" fmla="*/ 495376 h 692088"/>
                <a:gd name="connsiteX97" fmla="*/ 41388 w 1544448"/>
                <a:gd name="connsiteY97" fmla="*/ 529094 h 692088"/>
                <a:gd name="connsiteX98" fmla="*/ 84536 w 1544448"/>
                <a:gd name="connsiteY98" fmla="*/ 486232 h 692088"/>
                <a:gd name="connsiteX99" fmla="*/ 83964 w 1544448"/>
                <a:gd name="connsiteY99" fmla="*/ 486899 h 692088"/>
                <a:gd name="connsiteX100" fmla="*/ 25766 w 1544448"/>
                <a:gd name="connsiteY100" fmla="*/ 554240 h 692088"/>
                <a:gd name="connsiteX101" fmla="*/ 45102 w 1544448"/>
                <a:gd name="connsiteY101" fmla="*/ 595103 h 692088"/>
                <a:gd name="connsiteX102" fmla="*/ 82821 w 1544448"/>
                <a:gd name="connsiteY102" fmla="*/ 622535 h 692088"/>
                <a:gd name="connsiteX103" fmla="*/ 140829 w 1544448"/>
                <a:gd name="connsiteY103" fmla="*/ 565099 h 692088"/>
                <a:gd name="connsiteX104" fmla="*/ 160926 w 1544448"/>
                <a:gd name="connsiteY104" fmla="*/ 545192 h 692088"/>
                <a:gd name="connsiteX105" fmla="*/ 158450 w 1544448"/>
                <a:gd name="connsiteY105" fmla="*/ 547954 h 692088"/>
                <a:gd name="connsiteX106" fmla="*/ 92537 w 1544448"/>
                <a:gd name="connsiteY106" fmla="*/ 622535 h 692088"/>
                <a:gd name="connsiteX107" fmla="*/ 91584 w 1544448"/>
                <a:gd name="connsiteY107" fmla="*/ 623582 h 692088"/>
                <a:gd name="connsiteX108" fmla="*/ 125303 w 1544448"/>
                <a:gd name="connsiteY108" fmla="*/ 657301 h 692088"/>
                <a:gd name="connsiteX109" fmla="*/ 171213 w 1544448"/>
                <a:gd name="connsiteY109" fmla="*/ 610724 h 692088"/>
                <a:gd name="connsiteX110" fmla="*/ 144353 w 1544448"/>
                <a:gd name="connsiteY110" fmla="*/ 641775 h 692088"/>
                <a:gd name="connsiteX111" fmla="*/ 143400 w 1544448"/>
                <a:gd name="connsiteY111" fmla="*/ 642918 h 692088"/>
                <a:gd name="connsiteX112" fmla="*/ 177119 w 1544448"/>
                <a:gd name="connsiteY112" fmla="*/ 676637 h 692088"/>
                <a:gd name="connsiteX113" fmla="*/ 206361 w 1544448"/>
                <a:gd name="connsiteY113" fmla="*/ 646919 h 692088"/>
                <a:gd name="connsiteX114" fmla="*/ 204074 w 1544448"/>
                <a:gd name="connsiteY114" fmla="*/ 649586 h 692088"/>
                <a:gd name="connsiteX115" fmla="*/ 203122 w 1544448"/>
                <a:gd name="connsiteY115" fmla="*/ 650729 h 692088"/>
                <a:gd name="connsiteX116" fmla="*/ 236840 w 1544448"/>
                <a:gd name="connsiteY116" fmla="*/ 684447 h 692088"/>
                <a:gd name="connsiteX117" fmla="*/ 268654 w 1544448"/>
                <a:gd name="connsiteY117" fmla="*/ 653110 h 692088"/>
                <a:gd name="connsiteX118" fmla="*/ 306849 w 1544448"/>
                <a:gd name="connsiteY118" fmla="*/ 679685 h 692088"/>
                <a:gd name="connsiteX119" fmla="*/ 371334 w 1544448"/>
                <a:gd name="connsiteY119" fmla="*/ 616058 h 692088"/>
                <a:gd name="connsiteX120" fmla="*/ 467536 w 1544448"/>
                <a:gd name="connsiteY120" fmla="*/ 521093 h 692088"/>
                <a:gd name="connsiteX121" fmla="*/ 426674 w 1544448"/>
                <a:gd name="connsiteY121" fmla="*/ 567385 h 692088"/>
                <a:gd name="connsiteX122" fmla="*/ 358379 w 1544448"/>
                <a:gd name="connsiteY122" fmla="*/ 644823 h 692088"/>
                <a:gd name="connsiteX123" fmla="*/ 357427 w 1544448"/>
                <a:gd name="connsiteY123" fmla="*/ 645966 h 692088"/>
                <a:gd name="connsiteX124" fmla="*/ 391145 w 1544448"/>
                <a:gd name="connsiteY124" fmla="*/ 679685 h 692088"/>
                <a:gd name="connsiteX125" fmla="*/ 452296 w 1544448"/>
                <a:gd name="connsiteY125" fmla="*/ 616343 h 692088"/>
                <a:gd name="connsiteX126" fmla="*/ 574025 w 1544448"/>
                <a:gd name="connsiteY126" fmla="*/ 490328 h 692088"/>
                <a:gd name="connsiteX127" fmla="*/ 510208 w 1544448"/>
                <a:gd name="connsiteY127" fmla="*/ 567385 h 692088"/>
                <a:gd name="connsiteX128" fmla="*/ 451534 w 1544448"/>
                <a:gd name="connsiteY128" fmla="*/ 638156 h 692088"/>
                <a:gd name="connsiteX129" fmla="*/ 450296 w 1544448"/>
                <a:gd name="connsiteY129" fmla="*/ 639680 h 692088"/>
                <a:gd name="connsiteX130" fmla="*/ 446009 w 1544448"/>
                <a:gd name="connsiteY130" fmla="*/ 644918 h 692088"/>
                <a:gd name="connsiteX131" fmla="*/ 445152 w 1544448"/>
                <a:gd name="connsiteY131" fmla="*/ 645966 h 692088"/>
                <a:gd name="connsiteX132" fmla="*/ 445152 w 1544448"/>
                <a:gd name="connsiteY132" fmla="*/ 679685 h 692088"/>
                <a:gd name="connsiteX133" fmla="*/ 478871 w 1544448"/>
                <a:gd name="connsiteY133" fmla="*/ 679685 h 692088"/>
                <a:gd name="connsiteX134" fmla="*/ 497349 w 1544448"/>
                <a:gd name="connsiteY134" fmla="*/ 659015 h 692088"/>
                <a:gd name="connsiteX135" fmla="*/ 503540 w 1544448"/>
                <a:gd name="connsiteY135" fmla="*/ 679685 h 692088"/>
                <a:gd name="connsiteX136" fmla="*/ 537259 w 1544448"/>
                <a:gd name="connsiteY136" fmla="*/ 679685 h 692088"/>
                <a:gd name="connsiteX137" fmla="*/ 594218 w 1544448"/>
                <a:gd name="connsiteY137" fmla="*/ 616153 h 692088"/>
                <a:gd name="connsiteX138" fmla="*/ 697470 w 1544448"/>
                <a:gd name="connsiteY138" fmla="*/ 501091 h 692088"/>
                <a:gd name="connsiteX139" fmla="*/ 642701 w 1544448"/>
                <a:gd name="connsiteY139" fmla="*/ 572528 h 692088"/>
                <a:gd name="connsiteX140" fmla="*/ 582598 w 1544448"/>
                <a:gd name="connsiteY140" fmla="*/ 650919 h 692088"/>
                <a:gd name="connsiteX141" fmla="*/ 620031 w 1544448"/>
                <a:gd name="connsiteY141" fmla="*/ 679780 h 692088"/>
                <a:gd name="connsiteX142" fmla="*/ 674609 w 1544448"/>
                <a:gd name="connsiteY142" fmla="*/ 616248 h 692088"/>
                <a:gd name="connsiteX143" fmla="*/ 680229 w 1544448"/>
                <a:gd name="connsiteY143" fmla="*/ 609676 h 692088"/>
                <a:gd name="connsiteX144" fmla="*/ 649082 w 1544448"/>
                <a:gd name="connsiteY144" fmla="*/ 650919 h 692088"/>
                <a:gd name="connsiteX145" fmla="*/ 686516 w 1544448"/>
                <a:gd name="connsiteY145" fmla="*/ 679780 h 692088"/>
                <a:gd name="connsiteX146" fmla="*/ 739761 w 1544448"/>
                <a:gd name="connsiteY146" fmla="*/ 616343 h 692088"/>
                <a:gd name="connsiteX147" fmla="*/ 854918 w 1544448"/>
                <a:gd name="connsiteY147" fmla="*/ 478993 h 692088"/>
                <a:gd name="connsiteX148" fmla="*/ 788909 w 1544448"/>
                <a:gd name="connsiteY148" fmla="*/ 572433 h 692088"/>
                <a:gd name="connsiteX149" fmla="*/ 733474 w 1544448"/>
                <a:gd name="connsiteY149" fmla="*/ 650919 h 692088"/>
                <a:gd name="connsiteX150" fmla="*/ 770907 w 1544448"/>
                <a:gd name="connsiteY150" fmla="*/ 679780 h 692088"/>
                <a:gd name="connsiteX151" fmla="*/ 821675 w 1544448"/>
                <a:gd name="connsiteY151" fmla="*/ 616629 h 692088"/>
                <a:gd name="connsiteX152" fmla="*/ 881111 w 1544448"/>
                <a:gd name="connsiteY152" fmla="*/ 542525 h 692088"/>
                <a:gd name="connsiteX153" fmla="*/ 860347 w 1544448"/>
                <a:gd name="connsiteY153" fmla="*/ 572624 h 692088"/>
                <a:gd name="connsiteX154" fmla="*/ 806436 w 1544448"/>
                <a:gd name="connsiteY154" fmla="*/ 650919 h 692088"/>
                <a:gd name="connsiteX155" fmla="*/ 843869 w 1544448"/>
                <a:gd name="connsiteY155" fmla="*/ 679780 h 692088"/>
                <a:gd name="connsiteX156" fmla="*/ 857966 w 1544448"/>
                <a:gd name="connsiteY156" fmla="*/ 662063 h 692088"/>
                <a:gd name="connsiteX157" fmla="*/ 899018 w 1544448"/>
                <a:gd name="connsiteY157" fmla="*/ 679780 h 692088"/>
                <a:gd name="connsiteX158" fmla="*/ 945500 w 1544448"/>
                <a:gd name="connsiteY158" fmla="*/ 621106 h 692088"/>
                <a:gd name="connsiteX159" fmla="*/ 924831 w 1544448"/>
                <a:gd name="connsiteY159" fmla="*/ 650919 h 692088"/>
                <a:gd name="connsiteX160" fmla="*/ 933403 w 1544448"/>
                <a:gd name="connsiteY160" fmla="*/ 683495 h 692088"/>
                <a:gd name="connsiteX161" fmla="*/ 965979 w 1544448"/>
                <a:gd name="connsiteY161" fmla="*/ 674922 h 692088"/>
                <a:gd name="connsiteX162" fmla="*/ 987125 w 1544448"/>
                <a:gd name="connsiteY162" fmla="*/ 647490 h 692088"/>
                <a:gd name="connsiteX163" fmla="*/ 984839 w 1544448"/>
                <a:gd name="connsiteY163" fmla="*/ 650919 h 692088"/>
                <a:gd name="connsiteX164" fmla="*/ 1022272 w 1544448"/>
                <a:gd name="connsiteY164" fmla="*/ 679780 h 692088"/>
                <a:gd name="connsiteX165" fmla="*/ 1036369 w 1544448"/>
                <a:gd name="connsiteY165" fmla="*/ 662159 h 692088"/>
                <a:gd name="connsiteX166" fmla="*/ 1077421 w 1544448"/>
                <a:gd name="connsiteY166" fmla="*/ 679780 h 692088"/>
                <a:gd name="connsiteX167" fmla="*/ 1138191 w 1544448"/>
                <a:gd name="connsiteY167" fmla="*/ 605390 h 692088"/>
                <a:gd name="connsiteX168" fmla="*/ 1103330 w 1544448"/>
                <a:gd name="connsiteY168" fmla="*/ 655682 h 692088"/>
                <a:gd name="connsiteX169" fmla="*/ 1140763 w 1544448"/>
                <a:gd name="connsiteY169" fmla="*/ 684542 h 692088"/>
                <a:gd name="connsiteX170" fmla="*/ 1203628 w 1544448"/>
                <a:gd name="connsiteY170" fmla="*/ 609104 h 692088"/>
                <a:gd name="connsiteX171" fmla="*/ 1171529 w 1544448"/>
                <a:gd name="connsiteY171" fmla="*/ 655682 h 692088"/>
                <a:gd name="connsiteX172" fmla="*/ 1208962 w 1544448"/>
                <a:gd name="connsiteY172" fmla="*/ 684542 h 692088"/>
                <a:gd name="connsiteX173" fmla="*/ 1283543 w 1544448"/>
                <a:gd name="connsiteY173" fmla="*/ 590912 h 692088"/>
                <a:gd name="connsiteX174" fmla="*/ 1277542 w 1544448"/>
                <a:gd name="connsiteY174" fmla="*/ 600627 h 692088"/>
                <a:gd name="connsiteX175" fmla="*/ 1246205 w 1544448"/>
                <a:gd name="connsiteY175" fmla="*/ 651014 h 692088"/>
                <a:gd name="connsiteX176" fmla="*/ 1283638 w 1544448"/>
                <a:gd name="connsiteY176" fmla="*/ 679875 h 692088"/>
                <a:gd name="connsiteX177" fmla="*/ 1299831 w 1544448"/>
                <a:gd name="connsiteY177" fmla="*/ 659682 h 692088"/>
                <a:gd name="connsiteX178" fmla="*/ 1340407 w 1544448"/>
                <a:gd name="connsiteY178" fmla="*/ 679875 h 692088"/>
                <a:gd name="connsiteX179" fmla="*/ 1394318 w 1544448"/>
                <a:gd name="connsiteY179" fmla="*/ 617105 h 692088"/>
                <a:gd name="connsiteX180" fmla="*/ 1391556 w 1544448"/>
                <a:gd name="connsiteY180" fmla="*/ 622249 h 692088"/>
                <a:gd name="connsiteX181" fmla="*/ 1375935 w 1544448"/>
                <a:gd name="connsiteY181" fmla="*/ 651014 h 692088"/>
                <a:gd name="connsiteX182" fmla="*/ 1413368 w 1544448"/>
                <a:gd name="connsiteY182" fmla="*/ 679875 h 692088"/>
                <a:gd name="connsiteX183" fmla="*/ 1450040 w 1544448"/>
                <a:gd name="connsiteY183" fmla="*/ 643299 h 692088"/>
                <a:gd name="connsiteX184" fmla="*/ 1489092 w 1544448"/>
                <a:gd name="connsiteY184" fmla="*/ 641775 h 692088"/>
                <a:gd name="connsiteX185" fmla="*/ 1533669 w 1544448"/>
                <a:gd name="connsiteY185" fmla="*/ 558717 h 692088"/>
                <a:gd name="connsiteX186" fmla="*/ 1496236 w 1544448"/>
                <a:gd name="connsiteY186" fmla="*/ 529856 h 692088"/>
                <a:gd name="connsiteX187" fmla="*/ 1494902 w 1544448"/>
                <a:gd name="connsiteY187" fmla="*/ 531190 h 692088"/>
                <a:gd name="connsiteX188" fmla="*/ 1525859 w 1544448"/>
                <a:gd name="connsiteY188" fmla="*/ 474040 h 692088"/>
                <a:gd name="connsiteX189" fmla="*/ 1541480 w 1544448"/>
                <a:gd name="connsiteY189" fmla="*/ 445274 h 692088"/>
                <a:gd name="connsiteX190" fmla="*/ 1507190 w 1544448"/>
                <a:gd name="connsiteY190" fmla="*/ 413461 h 692088"/>
                <a:gd name="connsiteX191" fmla="*/ 1517000 w 1544448"/>
                <a:gd name="connsiteY191" fmla="*/ 397745 h 692088"/>
                <a:gd name="connsiteX192" fmla="*/ 1540813 w 1544448"/>
                <a:gd name="connsiteY192" fmla="*/ 357835 h 6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544448" h="692088">
                  <a:moveTo>
                    <a:pt x="1540813" y="357835"/>
                  </a:moveTo>
                  <a:cubicBezTo>
                    <a:pt x="1554815" y="335451"/>
                    <a:pt x="1520620" y="307543"/>
                    <a:pt x="1503380" y="328974"/>
                  </a:cubicBezTo>
                  <a:cubicBezTo>
                    <a:pt x="1500999" y="331927"/>
                    <a:pt x="1498713" y="334784"/>
                    <a:pt x="1496331" y="337737"/>
                  </a:cubicBezTo>
                  <a:cubicBezTo>
                    <a:pt x="1500713" y="330784"/>
                    <a:pt x="1504999" y="323735"/>
                    <a:pt x="1509381" y="316782"/>
                  </a:cubicBezTo>
                  <a:cubicBezTo>
                    <a:pt x="1519858" y="300018"/>
                    <a:pt x="1530240" y="283254"/>
                    <a:pt x="1540718" y="266395"/>
                  </a:cubicBezTo>
                  <a:cubicBezTo>
                    <a:pt x="1550433" y="250869"/>
                    <a:pt x="1536908" y="232676"/>
                    <a:pt x="1521954" y="230200"/>
                  </a:cubicBezTo>
                  <a:cubicBezTo>
                    <a:pt x="1528240" y="221151"/>
                    <a:pt x="1534431" y="212102"/>
                    <a:pt x="1540718" y="203054"/>
                  </a:cubicBezTo>
                  <a:cubicBezTo>
                    <a:pt x="1555958" y="181051"/>
                    <a:pt x="1520715" y="153333"/>
                    <a:pt x="1503284" y="174193"/>
                  </a:cubicBezTo>
                  <a:cubicBezTo>
                    <a:pt x="1485854" y="195148"/>
                    <a:pt x="1468328" y="216103"/>
                    <a:pt x="1450897" y="237058"/>
                  </a:cubicBezTo>
                  <a:cubicBezTo>
                    <a:pt x="1459660" y="224390"/>
                    <a:pt x="1468518" y="211721"/>
                    <a:pt x="1477281" y="199053"/>
                  </a:cubicBezTo>
                  <a:cubicBezTo>
                    <a:pt x="1492997" y="176479"/>
                    <a:pt x="1508618" y="153905"/>
                    <a:pt x="1524335" y="131330"/>
                  </a:cubicBezTo>
                  <a:cubicBezTo>
                    <a:pt x="1539575" y="109328"/>
                    <a:pt x="1504047" y="81419"/>
                    <a:pt x="1486902" y="102470"/>
                  </a:cubicBezTo>
                  <a:cubicBezTo>
                    <a:pt x="1476710" y="114947"/>
                    <a:pt x="1466613" y="127330"/>
                    <a:pt x="1456422" y="139808"/>
                  </a:cubicBezTo>
                  <a:cubicBezTo>
                    <a:pt x="1468709" y="122282"/>
                    <a:pt x="1481091" y="104756"/>
                    <a:pt x="1493379" y="87134"/>
                  </a:cubicBezTo>
                  <a:cubicBezTo>
                    <a:pt x="1508714" y="65227"/>
                    <a:pt x="1472900" y="37033"/>
                    <a:pt x="1455945" y="58274"/>
                  </a:cubicBezTo>
                  <a:cubicBezTo>
                    <a:pt x="1424036" y="98374"/>
                    <a:pt x="1392128" y="138474"/>
                    <a:pt x="1360124" y="178574"/>
                  </a:cubicBezTo>
                  <a:cubicBezTo>
                    <a:pt x="1371173" y="162191"/>
                    <a:pt x="1382127" y="145904"/>
                    <a:pt x="1393175" y="129521"/>
                  </a:cubicBezTo>
                  <a:cubicBezTo>
                    <a:pt x="1410511" y="103898"/>
                    <a:pt x="1427847" y="78181"/>
                    <a:pt x="1445087" y="52559"/>
                  </a:cubicBezTo>
                  <a:cubicBezTo>
                    <a:pt x="1452326" y="41891"/>
                    <a:pt x="1447182" y="26174"/>
                    <a:pt x="1436514" y="19983"/>
                  </a:cubicBezTo>
                  <a:cubicBezTo>
                    <a:pt x="1426608" y="13887"/>
                    <a:pt x="1416416" y="16745"/>
                    <a:pt x="1408701" y="23698"/>
                  </a:cubicBezTo>
                  <a:cubicBezTo>
                    <a:pt x="1404986" y="7029"/>
                    <a:pt x="1381079" y="-5734"/>
                    <a:pt x="1368220" y="10553"/>
                  </a:cubicBezTo>
                  <a:cubicBezTo>
                    <a:pt x="1364981" y="14649"/>
                    <a:pt x="1361648" y="18840"/>
                    <a:pt x="1358409" y="22936"/>
                  </a:cubicBezTo>
                  <a:cubicBezTo>
                    <a:pt x="1356599" y="5219"/>
                    <a:pt x="1330882" y="-9449"/>
                    <a:pt x="1317452" y="7505"/>
                  </a:cubicBezTo>
                  <a:cubicBezTo>
                    <a:pt x="1300593" y="28746"/>
                    <a:pt x="1283733" y="49987"/>
                    <a:pt x="1266874" y="71132"/>
                  </a:cubicBezTo>
                  <a:cubicBezTo>
                    <a:pt x="1256873" y="83705"/>
                    <a:pt x="1246872" y="96374"/>
                    <a:pt x="1236775" y="108947"/>
                  </a:cubicBezTo>
                  <a:cubicBezTo>
                    <a:pt x="1253444" y="84753"/>
                    <a:pt x="1270113" y="60560"/>
                    <a:pt x="1286781" y="36366"/>
                  </a:cubicBezTo>
                  <a:cubicBezTo>
                    <a:pt x="1301926" y="14363"/>
                    <a:pt x="1266398" y="-13640"/>
                    <a:pt x="1249348" y="7505"/>
                  </a:cubicBezTo>
                  <a:cubicBezTo>
                    <a:pt x="1238775" y="20745"/>
                    <a:pt x="1228107" y="33985"/>
                    <a:pt x="1217534" y="47129"/>
                  </a:cubicBezTo>
                  <a:cubicBezTo>
                    <a:pt x="1220106" y="43510"/>
                    <a:pt x="1222583" y="39890"/>
                    <a:pt x="1225154" y="36366"/>
                  </a:cubicBezTo>
                  <a:cubicBezTo>
                    <a:pt x="1240585" y="14459"/>
                    <a:pt x="1205152" y="-13259"/>
                    <a:pt x="1187721" y="7505"/>
                  </a:cubicBezTo>
                  <a:cubicBezTo>
                    <a:pt x="1183625" y="12363"/>
                    <a:pt x="1179530" y="17316"/>
                    <a:pt x="1175434" y="22174"/>
                  </a:cubicBezTo>
                  <a:cubicBezTo>
                    <a:pt x="1173053" y="5124"/>
                    <a:pt x="1148002" y="-8592"/>
                    <a:pt x="1134191" y="7505"/>
                  </a:cubicBezTo>
                  <a:cubicBezTo>
                    <a:pt x="1128476" y="14173"/>
                    <a:pt x="1122856" y="20745"/>
                    <a:pt x="1117141" y="27413"/>
                  </a:cubicBezTo>
                  <a:cubicBezTo>
                    <a:pt x="1120094" y="8363"/>
                    <a:pt x="1091328" y="-9735"/>
                    <a:pt x="1075802" y="7505"/>
                  </a:cubicBezTo>
                  <a:cubicBezTo>
                    <a:pt x="1068849" y="15221"/>
                    <a:pt x="1061896" y="22936"/>
                    <a:pt x="1054943" y="30746"/>
                  </a:cubicBezTo>
                  <a:cubicBezTo>
                    <a:pt x="1057324" y="22745"/>
                    <a:pt x="1056086" y="14173"/>
                    <a:pt x="1049418" y="7505"/>
                  </a:cubicBezTo>
                  <a:cubicBezTo>
                    <a:pt x="1040655" y="-1258"/>
                    <a:pt x="1024368" y="-2115"/>
                    <a:pt x="1015700" y="7505"/>
                  </a:cubicBezTo>
                  <a:cubicBezTo>
                    <a:pt x="1014176" y="9220"/>
                    <a:pt x="1012556" y="10934"/>
                    <a:pt x="1011032" y="12744"/>
                  </a:cubicBezTo>
                  <a:cubicBezTo>
                    <a:pt x="1009985" y="10934"/>
                    <a:pt x="1008842" y="9125"/>
                    <a:pt x="1007222" y="7505"/>
                  </a:cubicBezTo>
                  <a:cubicBezTo>
                    <a:pt x="998269" y="-1448"/>
                    <a:pt x="982553" y="-1734"/>
                    <a:pt x="973504" y="7505"/>
                  </a:cubicBezTo>
                  <a:cubicBezTo>
                    <a:pt x="968932" y="12268"/>
                    <a:pt x="964360" y="17030"/>
                    <a:pt x="959693" y="21793"/>
                  </a:cubicBezTo>
                  <a:cubicBezTo>
                    <a:pt x="957121" y="4743"/>
                    <a:pt x="935975" y="-8306"/>
                    <a:pt x="919974" y="7505"/>
                  </a:cubicBezTo>
                  <a:cubicBezTo>
                    <a:pt x="911211" y="16173"/>
                    <a:pt x="902447" y="24841"/>
                    <a:pt x="893589" y="33509"/>
                  </a:cubicBezTo>
                  <a:cubicBezTo>
                    <a:pt x="902257" y="12077"/>
                    <a:pt x="874634" y="-11735"/>
                    <a:pt x="855108" y="7505"/>
                  </a:cubicBezTo>
                  <a:cubicBezTo>
                    <a:pt x="833582" y="28746"/>
                    <a:pt x="811960" y="49987"/>
                    <a:pt x="790434" y="71323"/>
                  </a:cubicBezTo>
                  <a:cubicBezTo>
                    <a:pt x="754810" y="106470"/>
                    <a:pt x="719282" y="141522"/>
                    <a:pt x="683658" y="176669"/>
                  </a:cubicBezTo>
                  <a:cubicBezTo>
                    <a:pt x="700136" y="158000"/>
                    <a:pt x="716615" y="139236"/>
                    <a:pt x="733093" y="120567"/>
                  </a:cubicBezTo>
                  <a:cubicBezTo>
                    <a:pt x="756048" y="94564"/>
                    <a:pt x="779575" y="68846"/>
                    <a:pt x="801959" y="42367"/>
                  </a:cubicBezTo>
                  <a:cubicBezTo>
                    <a:pt x="802245" y="41986"/>
                    <a:pt x="802625" y="41605"/>
                    <a:pt x="802911" y="41224"/>
                  </a:cubicBezTo>
                  <a:cubicBezTo>
                    <a:pt x="823009" y="18364"/>
                    <a:pt x="791005" y="-14497"/>
                    <a:pt x="769193" y="7505"/>
                  </a:cubicBezTo>
                  <a:cubicBezTo>
                    <a:pt x="748524" y="28460"/>
                    <a:pt x="727854" y="49511"/>
                    <a:pt x="707185" y="70466"/>
                  </a:cubicBezTo>
                  <a:cubicBezTo>
                    <a:pt x="704518" y="73133"/>
                    <a:pt x="701851" y="75895"/>
                    <a:pt x="699184" y="78562"/>
                  </a:cubicBezTo>
                  <a:cubicBezTo>
                    <a:pt x="709757" y="66560"/>
                    <a:pt x="720234" y="54559"/>
                    <a:pt x="730521" y="42272"/>
                  </a:cubicBezTo>
                  <a:cubicBezTo>
                    <a:pt x="730807" y="41891"/>
                    <a:pt x="731188" y="41510"/>
                    <a:pt x="731474" y="41129"/>
                  </a:cubicBezTo>
                  <a:cubicBezTo>
                    <a:pt x="751476" y="18269"/>
                    <a:pt x="719568" y="-14593"/>
                    <a:pt x="697755" y="7410"/>
                  </a:cubicBezTo>
                  <a:cubicBezTo>
                    <a:pt x="688897" y="16459"/>
                    <a:pt x="679943" y="25508"/>
                    <a:pt x="671085" y="34556"/>
                  </a:cubicBezTo>
                  <a:cubicBezTo>
                    <a:pt x="675562" y="14078"/>
                    <a:pt x="650130" y="-6115"/>
                    <a:pt x="631652" y="12173"/>
                  </a:cubicBezTo>
                  <a:cubicBezTo>
                    <a:pt x="612316" y="31318"/>
                    <a:pt x="592980" y="50463"/>
                    <a:pt x="573645" y="69608"/>
                  </a:cubicBezTo>
                  <a:cubicBezTo>
                    <a:pt x="568501" y="74657"/>
                    <a:pt x="563453" y="79705"/>
                    <a:pt x="558309" y="84848"/>
                  </a:cubicBezTo>
                  <a:cubicBezTo>
                    <a:pt x="571168" y="70275"/>
                    <a:pt x="584027" y="55702"/>
                    <a:pt x="596980" y="41129"/>
                  </a:cubicBezTo>
                  <a:cubicBezTo>
                    <a:pt x="617174" y="18364"/>
                    <a:pt x="584979" y="-14593"/>
                    <a:pt x="563262" y="7410"/>
                  </a:cubicBezTo>
                  <a:cubicBezTo>
                    <a:pt x="554118" y="16745"/>
                    <a:pt x="544974" y="25984"/>
                    <a:pt x="535830" y="35318"/>
                  </a:cubicBezTo>
                  <a:cubicBezTo>
                    <a:pt x="546689" y="13220"/>
                    <a:pt x="518590" y="-12688"/>
                    <a:pt x="498397" y="7410"/>
                  </a:cubicBezTo>
                  <a:cubicBezTo>
                    <a:pt x="494301" y="11506"/>
                    <a:pt x="490110" y="15602"/>
                    <a:pt x="486015" y="19697"/>
                  </a:cubicBezTo>
                  <a:cubicBezTo>
                    <a:pt x="482204" y="3695"/>
                    <a:pt x="461916" y="-7830"/>
                    <a:pt x="446486" y="7410"/>
                  </a:cubicBezTo>
                  <a:cubicBezTo>
                    <a:pt x="436484" y="17316"/>
                    <a:pt x="426579" y="27127"/>
                    <a:pt x="416577" y="37033"/>
                  </a:cubicBezTo>
                  <a:cubicBezTo>
                    <a:pt x="429912" y="14554"/>
                    <a:pt x="401146" y="-12878"/>
                    <a:pt x="380001" y="7410"/>
                  </a:cubicBezTo>
                  <a:cubicBezTo>
                    <a:pt x="347331" y="38843"/>
                    <a:pt x="314660" y="70275"/>
                    <a:pt x="281989" y="101708"/>
                  </a:cubicBezTo>
                  <a:cubicBezTo>
                    <a:pt x="286370" y="96278"/>
                    <a:pt x="290752" y="90849"/>
                    <a:pt x="295134" y="85420"/>
                  </a:cubicBezTo>
                  <a:cubicBezTo>
                    <a:pt x="307135" y="70656"/>
                    <a:pt x="319041" y="55892"/>
                    <a:pt x="331043" y="41033"/>
                  </a:cubicBezTo>
                  <a:cubicBezTo>
                    <a:pt x="339139" y="31032"/>
                    <a:pt x="340854" y="17126"/>
                    <a:pt x="331043" y="7315"/>
                  </a:cubicBezTo>
                  <a:cubicBezTo>
                    <a:pt x="321804" y="-1924"/>
                    <a:pt x="306563" y="-1639"/>
                    <a:pt x="297324" y="7315"/>
                  </a:cubicBezTo>
                  <a:cubicBezTo>
                    <a:pt x="291609" y="12839"/>
                    <a:pt x="285990" y="18364"/>
                    <a:pt x="280274" y="23888"/>
                  </a:cubicBezTo>
                  <a:cubicBezTo>
                    <a:pt x="279608" y="5696"/>
                    <a:pt x="257891" y="-8973"/>
                    <a:pt x="240555" y="7315"/>
                  </a:cubicBezTo>
                  <a:cubicBezTo>
                    <a:pt x="237126" y="10458"/>
                    <a:pt x="233793" y="13697"/>
                    <a:pt x="230363" y="16840"/>
                  </a:cubicBezTo>
                  <a:cubicBezTo>
                    <a:pt x="225220" y="2457"/>
                    <a:pt x="206932" y="-6687"/>
                    <a:pt x="191882" y="7315"/>
                  </a:cubicBezTo>
                  <a:cubicBezTo>
                    <a:pt x="188834" y="10172"/>
                    <a:pt x="185786" y="12935"/>
                    <a:pt x="182738" y="15792"/>
                  </a:cubicBezTo>
                  <a:cubicBezTo>
                    <a:pt x="177309" y="1981"/>
                    <a:pt x="159974" y="-6115"/>
                    <a:pt x="144829" y="7315"/>
                  </a:cubicBezTo>
                  <a:cubicBezTo>
                    <a:pt x="99109" y="47796"/>
                    <a:pt x="53389" y="88277"/>
                    <a:pt x="7669" y="128663"/>
                  </a:cubicBezTo>
                  <a:cubicBezTo>
                    <a:pt x="-8047" y="142570"/>
                    <a:pt x="2811" y="162668"/>
                    <a:pt x="18527" y="167525"/>
                  </a:cubicBezTo>
                  <a:cubicBezTo>
                    <a:pt x="18051" y="168097"/>
                    <a:pt x="17670" y="168668"/>
                    <a:pt x="17194" y="169240"/>
                  </a:cubicBezTo>
                  <a:cubicBezTo>
                    <a:pt x="9193" y="179336"/>
                    <a:pt x="7383" y="193052"/>
                    <a:pt x="17194" y="202958"/>
                  </a:cubicBezTo>
                  <a:cubicBezTo>
                    <a:pt x="19099" y="204863"/>
                    <a:pt x="21195" y="206197"/>
                    <a:pt x="23481" y="207340"/>
                  </a:cubicBezTo>
                  <a:cubicBezTo>
                    <a:pt x="18242" y="213626"/>
                    <a:pt x="13003" y="219818"/>
                    <a:pt x="7669" y="226104"/>
                  </a:cubicBezTo>
                  <a:cubicBezTo>
                    <a:pt x="-7762" y="244392"/>
                    <a:pt x="7955" y="267824"/>
                    <a:pt x="26433" y="266681"/>
                  </a:cubicBezTo>
                  <a:cubicBezTo>
                    <a:pt x="20146" y="274205"/>
                    <a:pt x="13956" y="281825"/>
                    <a:pt x="7669" y="289350"/>
                  </a:cubicBezTo>
                  <a:cubicBezTo>
                    <a:pt x="-11571" y="312591"/>
                    <a:pt x="19003" y="344786"/>
                    <a:pt x="41388" y="323069"/>
                  </a:cubicBezTo>
                  <a:cubicBezTo>
                    <a:pt x="42531" y="322021"/>
                    <a:pt x="43578" y="320878"/>
                    <a:pt x="44721" y="319830"/>
                  </a:cubicBezTo>
                  <a:cubicBezTo>
                    <a:pt x="44340" y="320306"/>
                    <a:pt x="43959" y="320783"/>
                    <a:pt x="43578" y="321259"/>
                  </a:cubicBezTo>
                  <a:cubicBezTo>
                    <a:pt x="31577" y="336023"/>
                    <a:pt x="19670" y="350786"/>
                    <a:pt x="7669" y="365645"/>
                  </a:cubicBezTo>
                  <a:cubicBezTo>
                    <a:pt x="-427" y="375647"/>
                    <a:pt x="-2142" y="389553"/>
                    <a:pt x="7669" y="399364"/>
                  </a:cubicBezTo>
                  <a:cubicBezTo>
                    <a:pt x="16908" y="408603"/>
                    <a:pt x="32053" y="408317"/>
                    <a:pt x="41388" y="399364"/>
                  </a:cubicBezTo>
                  <a:cubicBezTo>
                    <a:pt x="46626" y="394316"/>
                    <a:pt x="51960" y="389172"/>
                    <a:pt x="57199" y="384124"/>
                  </a:cubicBezTo>
                  <a:cubicBezTo>
                    <a:pt x="55961" y="385648"/>
                    <a:pt x="54627" y="387077"/>
                    <a:pt x="53389" y="388601"/>
                  </a:cubicBezTo>
                  <a:cubicBezTo>
                    <a:pt x="38149" y="406317"/>
                    <a:pt x="22909" y="424129"/>
                    <a:pt x="7669" y="441845"/>
                  </a:cubicBezTo>
                  <a:cubicBezTo>
                    <a:pt x="-5857" y="457657"/>
                    <a:pt x="4621" y="477850"/>
                    <a:pt x="19670" y="482041"/>
                  </a:cubicBezTo>
                  <a:cubicBezTo>
                    <a:pt x="15670" y="486518"/>
                    <a:pt x="11670" y="490899"/>
                    <a:pt x="7669" y="495376"/>
                  </a:cubicBezTo>
                  <a:cubicBezTo>
                    <a:pt x="-12714" y="518045"/>
                    <a:pt x="19480" y="550811"/>
                    <a:pt x="41388" y="529094"/>
                  </a:cubicBezTo>
                  <a:cubicBezTo>
                    <a:pt x="55770" y="514807"/>
                    <a:pt x="70153" y="500519"/>
                    <a:pt x="84536" y="486232"/>
                  </a:cubicBezTo>
                  <a:cubicBezTo>
                    <a:pt x="84345" y="486422"/>
                    <a:pt x="84155" y="486708"/>
                    <a:pt x="83964" y="486899"/>
                  </a:cubicBezTo>
                  <a:cubicBezTo>
                    <a:pt x="64533" y="509378"/>
                    <a:pt x="45197" y="531761"/>
                    <a:pt x="25766" y="554240"/>
                  </a:cubicBezTo>
                  <a:cubicBezTo>
                    <a:pt x="10050" y="572433"/>
                    <a:pt x="26719" y="596627"/>
                    <a:pt x="45102" y="595103"/>
                  </a:cubicBezTo>
                  <a:cubicBezTo>
                    <a:pt x="34625" y="617010"/>
                    <a:pt x="62723" y="642347"/>
                    <a:pt x="82821" y="622535"/>
                  </a:cubicBezTo>
                  <a:cubicBezTo>
                    <a:pt x="102157" y="603389"/>
                    <a:pt x="121493" y="584244"/>
                    <a:pt x="140829" y="565099"/>
                  </a:cubicBezTo>
                  <a:cubicBezTo>
                    <a:pt x="147496" y="558431"/>
                    <a:pt x="154259" y="551859"/>
                    <a:pt x="160926" y="545192"/>
                  </a:cubicBezTo>
                  <a:cubicBezTo>
                    <a:pt x="160069" y="546144"/>
                    <a:pt x="159307" y="547001"/>
                    <a:pt x="158450" y="547954"/>
                  </a:cubicBezTo>
                  <a:cubicBezTo>
                    <a:pt x="136542" y="572814"/>
                    <a:pt x="113968" y="597198"/>
                    <a:pt x="92537" y="622535"/>
                  </a:cubicBezTo>
                  <a:cubicBezTo>
                    <a:pt x="92251" y="622916"/>
                    <a:pt x="91870" y="623201"/>
                    <a:pt x="91584" y="623582"/>
                  </a:cubicBezTo>
                  <a:cubicBezTo>
                    <a:pt x="71486" y="646347"/>
                    <a:pt x="103586" y="679304"/>
                    <a:pt x="125303" y="657301"/>
                  </a:cubicBezTo>
                  <a:cubicBezTo>
                    <a:pt x="140638" y="641775"/>
                    <a:pt x="155878" y="626249"/>
                    <a:pt x="171213" y="610724"/>
                  </a:cubicBezTo>
                  <a:cubicBezTo>
                    <a:pt x="162165" y="621011"/>
                    <a:pt x="153211" y="631298"/>
                    <a:pt x="144353" y="641775"/>
                  </a:cubicBezTo>
                  <a:cubicBezTo>
                    <a:pt x="144067" y="642156"/>
                    <a:pt x="143686" y="642537"/>
                    <a:pt x="143400" y="642918"/>
                  </a:cubicBezTo>
                  <a:cubicBezTo>
                    <a:pt x="123398" y="665778"/>
                    <a:pt x="155306" y="698639"/>
                    <a:pt x="177119" y="676637"/>
                  </a:cubicBezTo>
                  <a:cubicBezTo>
                    <a:pt x="186834" y="666731"/>
                    <a:pt x="196645" y="656825"/>
                    <a:pt x="206361" y="646919"/>
                  </a:cubicBezTo>
                  <a:cubicBezTo>
                    <a:pt x="205598" y="647776"/>
                    <a:pt x="204836" y="648633"/>
                    <a:pt x="204074" y="649586"/>
                  </a:cubicBezTo>
                  <a:cubicBezTo>
                    <a:pt x="203789" y="649967"/>
                    <a:pt x="203408" y="650348"/>
                    <a:pt x="203122" y="650729"/>
                  </a:cubicBezTo>
                  <a:cubicBezTo>
                    <a:pt x="183024" y="673589"/>
                    <a:pt x="214743" y="706164"/>
                    <a:pt x="236840" y="684447"/>
                  </a:cubicBezTo>
                  <a:cubicBezTo>
                    <a:pt x="247413" y="673970"/>
                    <a:pt x="258081" y="663587"/>
                    <a:pt x="268654" y="653110"/>
                  </a:cubicBezTo>
                  <a:cubicBezTo>
                    <a:pt x="259129" y="674636"/>
                    <a:pt x="287132" y="699211"/>
                    <a:pt x="306849" y="679685"/>
                  </a:cubicBezTo>
                  <a:cubicBezTo>
                    <a:pt x="328376" y="658444"/>
                    <a:pt x="349807" y="637298"/>
                    <a:pt x="371334" y="616058"/>
                  </a:cubicBezTo>
                  <a:cubicBezTo>
                    <a:pt x="403433" y="584435"/>
                    <a:pt x="435437" y="552812"/>
                    <a:pt x="467536" y="521093"/>
                  </a:cubicBezTo>
                  <a:cubicBezTo>
                    <a:pt x="453915" y="536524"/>
                    <a:pt x="440295" y="551954"/>
                    <a:pt x="426674" y="567385"/>
                  </a:cubicBezTo>
                  <a:cubicBezTo>
                    <a:pt x="403909" y="593198"/>
                    <a:pt x="380668" y="618629"/>
                    <a:pt x="358379" y="644823"/>
                  </a:cubicBezTo>
                  <a:cubicBezTo>
                    <a:pt x="358094" y="645204"/>
                    <a:pt x="357712" y="645585"/>
                    <a:pt x="357427" y="645966"/>
                  </a:cubicBezTo>
                  <a:cubicBezTo>
                    <a:pt x="337329" y="668731"/>
                    <a:pt x="369619" y="701878"/>
                    <a:pt x="391145" y="679685"/>
                  </a:cubicBezTo>
                  <a:cubicBezTo>
                    <a:pt x="411529" y="658539"/>
                    <a:pt x="431913" y="637489"/>
                    <a:pt x="452296" y="616343"/>
                  </a:cubicBezTo>
                  <a:cubicBezTo>
                    <a:pt x="492872" y="574338"/>
                    <a:pt x="533449" y="532333"/>
                    <a:pt x="574025" y="490328"/>
                  </a:cubicBezTo>
                  <a:cubicBezTo>
                    <a:pt x="552785" y="516045"/>
                    <a:pt x="531449" y="541667"/>
                    <a:pt x="510208" y="567385"/>
                  </a:cubicBezTo>
                  <a:cubicBezTo>
                    <a:pt x="490682" y="591007"/>
                    <a:pt x="470965" y="614438"/>
                    <a:pt x="451534" y="638156"/>
                  </a:cubicBezTo>
                  <a:cubicBezTo>
                    <a:pt x="451058" y="638632"/>
                    <a:pt x="450677" y="639203"/>
                    <a:pt x="450296" y="639680"/>
                  </a:cubicBezTo>
                  <a:cubicBezTo>
                    <a:pt x="448867" y="641394"/>
                    <a:pt x="447438" y="643204"/>
                    <a:pt x="446009" y="644918"/>
                  </a:cubicBezTo>
                  <a:cubicBezTo>
                    <a:pt x="445724" y="645299"/>
                    <a:pt x="445438" y="645680"/>
                    <a:pt x="445152" y="645966"/>
                  </a:cubicBezTo>
                  <a:cubicBezTo>
                    <a:pt x="436961" y="655872"/>
                    <a:pt x="435437" y="669969"/>
                    <a:pt x="445152" y="679685"/>
                  </a:cubicBezTo>
                  <a:cubicBezTo>
                    <a:pt x="453915" y="688448"/>
                    <a:pt x="470203" y="689305"/>
                    <a:pt x="478871" y="679685"/>
                  </a:cubicBezTo>
                  <a:cubicBezTo>
                    <a:pt x="485062" y="672827"/>
                    <a:pt x="491253" y="665873"/>
                    <a:pt x="497349" y="659015"/>
                  </a:cubicBezTo>
                  <a:cubicBezTo>
                    <a:pt x="495920" y="666254"/>
                    <a:pt x="497540" y="673779"/>
                    <a:pt x="503540" y="679685"/>
                  </a:cubicBezTo>
                  <a:cubicBezTo>
                    <a:pt x="512304" y="688448"/>
                    <a:pt x="528591" y="689305"/>
                    <a:pt x="537259" y="679685"/>
                  </a:cubicBezTo>
                  <a:cubicBezTo>
                    <a:pt x="556214" y="658539"/>
                    <a:pt x="575264" y="637298"/>
                    <a:pt x="594218" y="616153"/>
                  </a:cubicBezTo>
                  <a:cubicBezTo>
                    <a:pt x="628603" y="577767"/>
                    <a:pt x="662989" y="539477"/>
                    <a:pt x="697470" y="501091"/>
                  </a:cubicBezTo>
                  <a:cubicBezTo>
                    <a:pt x="679181" y="524903"/>
                    <a:pt x="660989" y="548716"/>
                    <a:pt x="642701" y="572528"/>
                  </a:cubicBezTo>
                  <a:cubicBezTo>
                    <a:pt x="622698" y="598627"/>
                    <a:pt x="602600" y="624821"/>
                    <a:pt x="582598" y="650919"/>
                  </a:cubicBezTo>
                  <a:cubicBezTo>
                    <a:pt x="566215" y="672255"/>
                    <a:pt x="602410" y="700259"/>
                    <a:pt x="620031" y="679780"/>
                  </a:cubicBezTo>
                  <a:cubicBezTo>
                    <a:pt x="638224" y="658634"/>
                    <a:pt x="656417" y="637489"/>
                    <a:pt x="674609" y="616248"/>
                  </a:cubicBezTo>
                  <a:cubicBezTo>
                    <a:pt x="676515" y="614057"/>
                    <a:pt x="678420" y="611867"/>
                    <a:pt x="680229" y="609676"/>
                  </a:cubicBezTo>
                  <a:cubicBezTo>
                    <a:pt x="669847" y="623392"/>
                    <a:pt x="659465" y="637203"/>
                    <a:pt x="649082" y="650919"/>
                  </a:cubicBezTo>
                  <a:cubicBezTo>
                    <a:pt x="632890" y="672350"/>
                    <a:pt x="669180" y="700449"/>
                    <a:pt x="686516" y="679780"/>
                  </a:cubicBezTo>
                  <a:cubicBezTo>
                    <a:pt x="704232" y="658634"/>
                    <a:pt x="721949" y="637489"/>
                    <a:pt x="739761" y="616343"/>
                  </a:cubicBezTo>
                  <a:cubicBezTo>
                    <a:pt x="778146" y="570528"/>
                    <a:pt x="816532" y="524808"/>
                    <a:pt x="854918" y="478993"/>
                  </a:cubicBezTo>
                  <a:cubicBezTo>
                    <a:pt x="832915" y="510140"/>
                    <a:pt x="810912" y="541286"/>
                    <a:pt x="788909" y="572433"/>
                  </a:cubicBezTo>
                  <a:cubicBezTo>
                    <a:pt x="770431" y="598627"/>
                    <a:pt x="751952" y="624725"/>
                    <a:pt x="733474" y="650919"/>
                  </a:cubicBezTo>
                  <a:cubicBezTo>
                    <a:pt x="718043" y="672731"/>
                    <a:pt x="753953" y="700925"/>
                    <a:pt x="770907" y="679780"/>
                  </a:cubicBezTo>
                  <a:cubicBezTo>
                    <a:pt x="787862" y="658730"/>
                    <a:pt x="804721" y="637679"/>
                    <a:pt x="821675" y="616629"/>
                  </a:cubicBezTo>
                  <a:cubicBezTo>
                    <a:pt x="841488" y="591959"/>
                    <a:pt x="861299" y="567290"/>
                    <a:pt x="881111" y="542525"/>
                  </a:cubicBezTo>
                  <a:cubicBezTo>
                    <a:pt x="874158" y="552526"/>
                    <a:pt x="867300" y="562622"/>
                    <a:pt x="860347" y="572624"/>
                  </a:cubicBezTo>
                  <a:cubicBezTo>
                    <a:pt x="842345" y="598722"/>
                    <a:pt x="824437" y="624821"/>
                    <a:pt x="806436" y="650919"/>
                  </a:cubicBezTo>
                  <a:cubicBezTo>
                    <a:pt x="791291" y="672922"/>
                    <a:pt x="826914" y="701021"/>
                    <a:pt x="843869" y="679780"/>
                  </a:cubicBezTo>
                  <a:cubicBezTo>
                    <a:pt x="848536" y="673874"/>
                    <a:pt x="853203" y="667969"/>
                    <a:pt x="857966" y="662063"/>
                  </a:cubicBezTo>
                  <a:cubicBezTo>
                    <a:pt x="857775" y="680732"/>
                    <a:pt x="885017" y="697401"/>
                    <a:pt x="899018" y="679780"/>
                  </a:cubicBezTo>
                  <a:cubicBezTo>
                    <a:pt x="914544" y="660254"/>
                    <a:pt x="929975" y="640632"/>
                    <a:pt x="945500" y="621106"/>
                  </a:cubicBezTo>
                  <a:cubicBezTo>
                    <a:pt x="938643" y="631012"/>
                    <a:pt x="931689" y="641013"/>
                    <a:pt x="924831" y="650919"/>
                  </a:cubicBezTo>
                  <a:cubicBezTo>
                    <a:pt x="917497" y="661492"/>
                    <a:pt x="922831" y="677399"/>
                    <a:pt x="933403" y="683495"/>
                  </a:cubicBezTo>
                  <a:cubicBezTo>
                    <a:pt x="945691" y="690638"/>
                    <a:pt x="958074" y="685209"/>
                    <a:pt x="965979" y="674922"/>
                  </a:cubicBezTo>
                  <a:cubicBezTo>
                    <a:pt x="973028" y="665778"/>
                    <a:pt x="980076" y="656634"/>
                    <a:pt x="987125" y="647490"/>
                  </a:cubicBezTo>
                  <a:cubicBezTo>
                    <a:pt x="986362" y="648633"/>
                    <a:pt x="985601" y="649776"/>
                    <a:pt x="984839" y="650919"/>
                  </a:cubicBezTo>
                  <a:cubicBezTo>
                    <a:pt x="969884" y="673017"/>
                    <a:pt x="1005318" y="701021"/>
                    <a:pt x="1022272" y="679780"/>
                  </a:cubicBezTo>
                  <a:cubicBezTo>
                    <a:pt x="1026939" y="673874"/>
                    <a:pt x="1031606" y="667969"/>
                    <a:pt x="1036369" y="662159"/>
                  </a:cubicBezTo>
                  <a:cubicBezTo>
                    <a:pt x="1036083" y="680828"/>
                    <a:pt x="1063134" y="697306"/>
                    <a:pt x="1077421" y="679780"/>
                  </a:cubicBezTo>
                  <a:cubicBezTo>
                    <a:pt x="1097710" y="655015"/>
                    <a:pt x="1117903" y="630250"/>
                    <a:pt x="1138191" y="605390"/>
                  </a:cubicBezTo>
                  <a:cubicBezTo>
                    <a:pt x="1126571" y="622154"/>
                    <a:pt x="1114950" y="638918"/>
                    <a:pt x="1103330" y="655682"/>
                  </a:cubicBezTo>
                  <a:cubicBezTo>
                    <a:pt x="1088090" y="677684"/>
                    <a:pt x="1123332" y="705402"/>
                    <a:pt x="1140763" y="684542"/>
                  </a:cubicBezTo>
                  <a:cubicBezTo>
                    <a:pt x="1161718" y="659396"/>
                    <a:pt x="1182673" y="634250"/>
                    <a:pt x="1203628" y="609104"/>
                  </a:cubicBezTo>
                  <a:cubicBezTo>
                    <a:pt x="1192960" y="624630"/>
                    <a:pt x="1182196" y="640156"/>
                    <a:pt x="1171529" y="655682"/>
                  </a:cubicBezTo>
                  <a:cubicBezTo>
                    <a:pt x="1156384" y="677684"/>
                    <a:pt x="1192008" y="705783"/>
                    <a:pt x="1208962" y="684542"/>
                  </a:cubicBezTo>
                  <a:cubicBezTo>
                    <a:pt x="1233822" y="653300"/>
                    <a:pt x="1258683" y="622058"/>
                    <a:pt x="1283543" y="590912"/>
                  </a:cubicBezTo>
                  <a:cubicBezTo>
                    <a:pt x="1281543" y="594150"/>
                    <a:pt x="1279542" y="597389"/>
                    <a:pt x="1277542" y="600627"/>
                  </a:cubicBezTo>
                  <a:cubicBezTo>
                    <a:pt x="1267065" y="617391"/>
                    <a:pt x="1256682" y="634155"/>
                    <a:pt x="1246205" y="651014"/>
                  </a:cubicBezTo>
                  <a:cubicBezTo>
                    <a:pt x="1232203" y="673398"/>
                    <a:pt x="1266398" y="701306"/>
                    <a:pt x="1283638" y="679875"/>
                  </a:cubicBezTo>
                  <a:cubicBezTo>
                    <a:pt x="1289067" y="673112"/>
                    <a:pt x="1294401" y="666445"/>
                    <a:pt x="1299831" y="659682"/>
                  </a:cubicBezTo>
                  <a:cubicBezTo>
                    <a:pt x="1297259" y="679589"/>
                    <a:pt x="1324786" y="697973"/>
                    <a:pt x="1340407" y="679875"/>
                  </a:cubicBezTo>
                  <a:cubicBezTo>
                    <a:pt x="1358409" y="658920"/>
                    <a:pt x="1376316" y="638060"/>
                    <a:pt x="1394318" y="617105"/>
                  </a:cubicBezTo>
                  <a:cubicBezTo>
                    <a:pt x="1393366" y="618820"/>
                    <a:pt x="1392413" y="620534"/>
                    <a:pt x="1391556" y="622249"/>
                  </a:cubicBezTo>
                  <a:cubicBezTo>
                    <a:pt x="1386318" y="631869"/>
                    <a:pt x="1381174" y="641394"/>
                    <a:pt x="1375935" y="651014"/>
                  </a:cubicBezTo>
                  <a:cubicBezTo>
                    <a:pt x="1363267" y="674446"/>
                    <a:pt x="1393747" y="699401"/>
                    <a:pt x="1413368" y="679875"/>
                  </a:cubicBezTo>
                  <a:cubicBezTo>
                    <a:pt x="1425561" y="667683"/>
                    <a:pt x="1437848" y="655491"/>
                    <a:pt x="1450040" y="643299"/>
                  </a:cubicBezTo>
                  <a:cubicBezTo>
                    <a:pt x="1459470" y="655396"/>
                    <a:pt x="1479758" y="659111"/>
                    <a:pt x="1489092" y="641775"/>
                  </a:cubicBezTo>
                  <a:cubicBezTo>
                    <a:pt x="1503951" y="614057"/>
                    <a:pt x="1518810" y="586435"/>
                    <a:pt x="1533669" y="558717"/>
                  </a:cubicBezTo>
                  <a:cubicBezTo>
                    <a:pt x="1546242" y="535286"/>
                    <a:pt x="1515858" y="510330"/>
                    <a:pt x="1496236" y="529856"/>
                  </a:cubicBezTo>
                  <a:cubicBezTo>
                    <a:pt x="1495760" y="530333"/>
                    <a:pt x="1495379" y="530714"/>
                    <a:pt x="1494902" y="531190"/>
                  </a:cubicBezTo>
                  <a:cubicBezTo>
                    <a:pt x="1505190" y="512140"/>
                    <a:pt x="1515571" y="493090"/>
                    <a:pt x="1525859" y="474040"/>
                  </a:cubicBezTo>
                  <a:cubicBezTo>
                    <a:pt x="1531097" y="464420"/>
                    <a:pt x="1536241" y="454895"/>
                    <a:pt x="1541480" y="445274"/>
                  </a:cubicBezTo>
                  <a:cubicBezTo>
                    <a:pt x="1553195" y="423748"/>
                    <a:pt x="1525668" y="398126"/>
                    <a:pt x="1507190" y="413461"/>
                  </a:cubicBezTo>
                  <a:cubicBezTo>
                    <a:pt x="1510428" y="408222"/>
                    <a:pt x="1513762" y="402983"/>
                    <a:pt x="1517000" y="397745"/>
                  </a:cubicBezTo>
                  <a:cubicBezTo>
                    <a:pt x="1524430" y="384124"/>
                    <a:pt x="1532622" y="370979"/>
                    <a:pt x="1540813" y="3578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51">
              <a:extLst>
                <a:ext uri="{FF2B5EF4-FFF2-40B4-BE49-F238E27FC236}">
                  <a16:creationId xmlns:a16="http://schemas.microsoft.com/office/drawing/2014/main" id="{33B4776B-F03E-6701-4139-436E2C6CF9E0}"/>
                </a:ext>
              </a:extLst>
            </p:cNvPr>
            <p:cNvSpPr/>
            <p:nvPr/>
          </p:nvSpPr>
          <p:spPr>
            <a:xfrm>
              <a:off x="8128997" y="1601084"/>
              <a:ext cx="1507879" cy="650218"/>
            </a:xfrm>
            <a:custGeom>
              <a:avLst/>
              <a:gdLst>
                <a:gd name="connsiteX0" fmla="*/ 1335286 w 1507879"/>
                <a:gd name="connsiteY0" fmla="*/ 638217 h 650218"/>
                <a:gd name="connsiteX1" fmla="*/ 1269944 w 1507879"/>
                <a:gd name="connsiteY1" fmla="*/ 638217 h 650218"/>
                <a:gd name="connsiteX2" fmla="*/ 1102781 w 1507879"/>
                <a:gd name="connsiteY2" fmla="*/ 638217 h 650218"/>
                <a:gd name="connsiteX3" fmla="*/ 873514 w 1507879"/>
                <a:gd name="connsiteY3" fmla="*/ 638217 h 650218"/>
                <a:gd name="connsiteX4" fmla="*/ 625483 w 1507879"/>
                <a:gd name="connsiteY4" fmla="*/ 638217 h 650218"/>
                <a:gd name="connsiteX5" fmla="*/ 397740 w 1507879"/>
                <a:gd name="connsiteY5" fmla="*/ 638217 h 650218"/>
                <a:gd name="connsiteX6" fmla="*/ 233624 w 1507879"/>
                <a:gd name="connsiteY6" fmla="*/ 638217 h 650218"/>
                <a:gd name="connsiteX7" fmla="*/ 159615 w 1507879"/>
                <a:gd name="connsiteY7" fmla="*/ 637646 h 650218"/>
                <a:gd name="connsiteX8" fmla="*/ 25884 w 1507879"/>
                <a:gd name="connsiteY8" fmla="*/ 542110 h 650218"/>
                <a:gd name="connsiteX9" fmla="*/ 12264 w 1507879"/>
                <a:gd name="connsiteY9" fmla="*/ 453813 h 650218"/>
                <a:gd name="connsiteX10" fmla="*/ 12264 w 1507879"/>
                <a:gd name="connsiteY10" fmla="*/ 232738 h 650218"/>
                <a:gd name="connsiteX11" fmla="*/ 12264 w 1507879"/>
                <a:gd name="connsiteY11" fmla="*/ 172635 h 650218"/>
                <a:gd name="connsiteX12" fmla="*/ 91512 w 1507879"/>
                <a:gd name="connsiteY12" fmla="*/ 34237 h 650218"/>
                <a:gd name="connsiteX13" fmla="*/ 177522 w 1507879"/>
                <a:gd name="connsiteY13" fmla="*/ 11949 h 650218"/>
                <a:gd name="connsiteX14" fmla="*/ 211431 w 1507879"/>
                <a:gd name="connsiteY14" fmla="*/ 11949 h 650218"/>
                <a:gd name="connsiteX15" fmla="*/ 357640 w 1507879"/>
                <a:gd name="connsiteY15" fmla="*/ 11949 h 650218"/>
                <a:gd name="connsiteX16" fmla="*/ 574715 w 1507879"/>
                <a:gd name="connsiteY16" fmla="*/ 11949 h 650218"/>
                <a:gd name="connsiteX17" fmla="*/ 822841 w 1507879"/>
                <a:gd name="connsiteY17" fmla="*/ 11949 h 650218"/>
                <a:gd name="connsiteX18" fmla="*/ 1059537 w 1507879"/>
                <a:gd name="connsiteY18" fmla="*/ 11949 h 650218"/>
                <a:gd name="connsiteX19" fmla="*/ 1242512 w 1507879"/>
                <a:gd name="connsiteY19" fmla="*/ 11949 h 650218"/>
                <a:gd name="connsiteX20" fmla="*/ 1332048 w 1507879"/>
                <a:gd name="connsiteY20" fmla="*/ 11949 h 650218"/>
                <a:gd name="connsiteX21" fmla="*/ 1495782 w 1507879"/>
                <a:gd name="connsiteY21" fmla="*/ 173969 h 650218"/>
                <a:gd name="connsiteX22" fmla="*/ 1495782 w 1507879"/>
                <a:gd name="connsiteY22" fmla="*/ 362659 h 650218"/>
                <a:gd name="connsiteX23" fmla="*/ 1495782 w 1507879"/>
                <a:gd name="connsiteY23" fmla="*/ 460767 h 650218"/>
                <a:gd name="connsiteX24" fmla="*/ 1474256 w 1507879"/>
                <a:gd name="connsiteY24" fmla="*/ 557541 h 650218"/>
                <a:gd name="connsiteX25" fmla="*/ 1335286 w 1507879"/>
                <a:gd name="connsiteY25" fmla="*/ 638217 h 650218"/>
                <a:gd name="connsiteX26" fmla="*/ 1335286 w 1507879"/>
                <a:gd name="connsiteY26" fmla="*/ 650124 h 650218"/>
                <a:gd name="connsiteX27" fmla="*/ 1476256 w 1507879"/>
                <a:gd name="connsiteY27" fmla="*/ 576781 h 650218"/>
                <a:gd name="connsiteX28" fmla="*/ 1507879 w 1507879"/>
                <a:gd name="connsiteY28" fmla="*/ 468863 h 650218"/>
                <a:gd name="connsiteX29" fmla="*/ 1507879 w 1507879"/>
                <a:gd name="connsiteY29" fmla="*/ 255217 h 650218"/>
                <a:gd name="connsiteX30" fmla="*/ 1507879 w 1507879"/>
                <a:gd name="connsiteY30" fmla="*/ 175969 h 650218"/>
                <a:gd name="connsiteX31" fmla="*/ 1461492 w 1507879"/>
                <a:gd name="connsiteY31" fmla="*/ 55192 h 650218"/>
                <a:gd name="connsiteX32" fmla="*/ 1334905 w 1507879"/>
                <a:gd name="connsiteY32" fmla="*/ 42 h 650218"/>
                <a:gd name="connsiteX33" fmla="*/ 1312140 w 1507879"/>
                <a:gd name="connsiteY33" fmla="*/ 42 h 650218"/>
                <a:gd name="connsiteX34" fmla="*/ 1178409 w 1507879"/>
                <a:gd name="connsiteY34" fmla="*/ 42 h 650218"/>
                <a:gd name="connsiteX35" fmla="*/ 963906 w 1507879"/>
                <a:gd name="connsiteY35" fmla="*/ 42 h 650218"/>
                <a:gd name="connsiteX36" fmla="*/ 712542 w 1507879"/>
                <a:gd name="connsiteY36" fmla="*/ 42 h 650218"/>
                <a:gd name="connsiteX37" fmla="*/ 467273 w 1507879"/>
                <a:gd name="connsiteY37" fmla="*/ 42 h 650218"/>
                <a:gd name="connsiteX38" fmla="*/ 274582 w 1507879"/>
                <a:gd name="connsiteY38" fmla="*/ 42 h 650218"/>
                <a:gd name="connsiteX39" fmla="*/ 177237 w 1507879"/>
                <a:gd name="connsiteY39" fmla="*/ 42 h 650218"/>
                <a:gd name="connsiteX40" fmla="*/ 1786 w 1507879"/>
                <a:gd name="connsiteY40" fmla="*/ 151109 h 650218"/>
                <a:gd name="connsiteX41" fmla="*/ 357 w 1507879"/>
                <a:gd name="connsiteY41" fmla="*/ 218927 h 650218"/>
                <a:gd name="connsiteX42" fmla="*/ 357 w 1507879"/>
                <a:gd name="connsiteY42" fmla="*/ 335799 h 650218"/>
                <a:gd name="connsiteX43" fmla="*/ 357 w 1507879"/>
                <a:gd name="connsiteY43" fmla="*/ 446860 h 650218"/>
                <a:gd name="connsiteX44" fmla="*/ 7310 w 1507879"/>
                <a:gd name="connsiteY44" fmla="*/ 526013 h 650218"/>
                <a:gd name="connsiteX45" fmla="*/ 115514 w 1507879"/>
                <a:gd name="connsiteY45" fmla="*/ 640313 h 650218"/>
                <a:gd name="connsiteX46" fmla="*/ 180856 w 1507879"/>
                <a:gd name="connsiteY46" fmla="*/ 650219 h 650218"/>
                <a:gd name="connsiteX47" fmla="*/ 288393 w 1507879"/>
                <a:gd name="connsiteY47" fmla="*/ 650219 h 650218"/>
                <a:gd name="connsiteX48" fmla="*/ 487371 w 1507879"/>
                <a:gd name="connsiteY48" fmla="*/ 650219 h 650218"/>
                <a:gd name="connsiteX49" fmla="*/ 733878 w 1507879"/>
                <a:gd name="connsiteY49" fmla="*/ 650219 h 650218"/>
                <a:gd name="connsiteX50" fmla="*/ 983814 w 1507879"/>
                <a:gd name="connsiteY50" fmla="*/ 650219 h 650218"/>
                <a:gd name="connsiteX51" fmla="*/ 1193268 w 1507879"/>
                <a:gd name="connsiteY51" fmla="*/ 650219 h 650218"/>
                <a:gd name="connsiteX52" fmla="*/ 1318522 w 1507879"/>
                <a:gd name="connsiteY52" fmla="*/ 650219 h 650218"/>
                <a:gd name="connsiteX53" fmla="*/ 1335286 w 1507879"/>
                <a:gd name="connsiteY53" fmla="*/ 650219 h 650218"/>
                <a:gd name="connsiteX54" fmla="*/ 1335286 w 1507879"/>
                <a:gd name="connsiteY54" fmla="*/ 638217 h 65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07879" h="650218">
                  <a:moveTo>
                    <a:pt x="1335286" y="638217"/>
                  </a:moveTo>
                  <a:cubicBezTo>
                    <a:pt x="1313474" y="638217"/>
                    <a:pt x="1291757" y="638217"/>
                    <a:pt x="1269944" y="638217"/>
                  </a:cubicBezTo>
                  <a:cubicBezTo>
                    <a:pt x="1214223" y="638217"/>
                    <a:pt x="1158502" y="638217"/>
                    <a:pt x="1102781" y="638217"/>
                  </a:cubicBezTo>
                  <a:cubicBezTo>
                    <a:pt x="1026390" y="638217"/>
                    <a:pt x="949905" y="638217"/>
                    <a:pt x="873514" y="638217"/>
                  </a:cubicBezTo>
                  <a:cubicBezTo>
                    <a:pt x="790837" y="638217"/>
                    <a:pt x="708160" y="638217"/>
                    <a:pt x="625483" y="638217"/>
                  </a:cubicBezTo>
                  <a:cubicBezTo>
                    <a:pt x="549569" y="638217"/>
                    <a:pt x="473655" y="638217"/>
                    <a:pt x="397740" y="638217"/>
                  </a:cubicBezTo>
                  <a:cubicBezTo>
                    <a:pt x="343067" y="638217"/>
                    <a:pt x="288393" y="638217"/>
                    <a:pt x="233624" y="638217"/>
                  </a:cubicBezTo>
                  <a:cubicBezTo>
                    <a:pt x="209145" y="638217"/>
                    <a:pt x="184094" y="639646"/>
                    <a:pt x="159615" y="637646"/>
                  </a:cubicBezTo>
                  <a:cubicBezTo>
                    <a:pt x="101513" y="632979"/>
                    <a:pt x="49506" y="595164"/>
                    <a:pt x="25884" y="542110"/>
                  </a:cubicBezTo>
                  <a:cubicBezTo>
                    <a:pt x="13216" y="513630"/>
                    <a:pt x="12264" y="484198"/>
                    <a:pt x="12264" y="453813"/>
                  </a:cubicBezTo>
                  <a:cubicBezTo>
                    <a:pt x="12264" y="380090"/>
                    <a:pt x="12264" y="306366"/>
                    <a:pt x="12264" y="232738"/>
                  </a:cubicBezTo>
                  <a:cubicBezTo>
                    <a:pt x="12264" y="212736"/>
                    <a:pt x="12073" y="192638"/>
                    <a:pt x="12264" y="172635"/>
                  </a:cubicBezTo>
                  <a:cubicBezTo>
                    <a:pt x="12740" y="116057"/>
                    <a:pt x="42744" y="63098"/>
                    <a:pt x="91512" y="34237"/>
                  </a:cubicBezTo>
                  <a:cubicBezTo>
                    <a:pt x="117801" y="18616"/>
                    <a:pt x="147137" y="11949"/>
                    <a:pt x="177522" y="11949"/>
                  </a:cubicBezTo>
                  <a:cubicBezTo>
                    <a:pt x="188857" y="11949"/>
                    <a:pt x="200096" y="11949"/>
                    <a:pt x="211431" y="11949"/>
                  </a:cubicBezTo>
                  <a:cubicBezTo>
                    <a:pt x="260199" y="11949"/>
                    <a:pt x="308872" y="11949"/>
                    <a:pt x="357640" y="11949"/>
                  </a:cubicBezTo>
                  <a:cubicBezTo>
                    <a:pt x="430030" y="11949"/>
                    <a:pt x="502325" y="11949"/>
                    <a:pt x="574715" y="11949"/>
                  </a:cubicBezTo>
                  <a:cubicBezTo>
                    <a:pt x="657392" y="11949"/>
                    <a:pt x="740164" y="11949"/>
                    <a:pt x="822841" y="11949"/>
                  </a:cubicBezTo>
                  <a:cubicBezTo>
                    <a:pt x="901708" y="11949"/>
                    <a:pt x="980670" y="11949"/>
                    <a:pt x="1059537" y="11949"/>
                  </a:cubicBezTo>
                  <a:cubicBezTo>
                    <a:pt x="1120497" y="11949"/>
                    <a:pt x="1181553" y="11949"/>
                    <a:pt x="1242512" y="11949"/>
                  </a:cubicBezTo>
                  <a:cubicBezTo>
                    <a:pt x="1272326" y="11949"/>
                    <a:pt x="1302139" y="11853"/>
                    <a:pt x="1332048" y="11949"/>
                  </a:cubicBezTo>
                  <a:cubicBezTo>
                    <a:pt x="1421964" y="12139"/>
                    <a:pt x="1495211" y="83577"/>
                    <a:pt x="1495782" y="173969"/>
                  </a:cubicBezTo>
                  <a:cubicBezTo>
                    <a:pt x="1496163" y="236834"/>
                    <a:pt x="1495782" y="299794"/>
                    <a:pt x="1495782" y="362659"/>
                  </a:cubicBezTo>
                  <a:cubicBezTo>
                    <a:pt x="1495782" y="395330"/>
                    <a:pt x="1495782" y="428096"/>
                    <a:pt x="1495782" y="460767"/>
                  </a:cubicBezTo>
                  <a:cubicBezTo>
                    <a:pt x="1495782" y="494866"/>
                    <a:pt x="1491782" y="527346"/>
                    <a:pt x="1474256" y="557541"/>
                  </a:cubicBezTo>
                  <a:cubicBezTo>
                    <a:pt x="1445681" y="607261"/>
                    <a:pt x="1392436" y="637646"/>
                    <a:pt x="1335286" y="638217"/>
                  </a:cubicBezTo>
                  <a:cubicBezTo>
                    <a:pt x="1327666" y="638313"/>
                    <a:pt x="1327571" y="650219"/>
                    <a:pt x="1335286" y="650124"/>
                  </a:cubicBezTo>
                  <a:cubicBezTo>
                    <a:pt x="1391293" y="649552"/>
                    <a:pt x="1443680" y="622501"/>
                    <a:pt x="1476256" y="576781"/>
                  </a:cubicBezTo>
                  <a:cubicBezTo>
                    <a:pt x="1499021" y="544777"/>
                    <a:pt x="1507879" y="507630"/>
                    <a:pt x="1507879" y="468863"/>
                  </a:cubicBezTo>
                  <a:cubicBezTo>
                    <a:pt x="1507879" y="397616"/>
                    <a:pt x="1507879" y="326369"/>
                    <a:pt x="1507879" y="255217"/>
                  </a:cubicBezTo>
                  <a:cubicBezTo>
                    <a:pt x="1507879" y="228833"/>
                    <a:pt x="1507879" y="202449"/>
                    <a:pt x="1507879" y="175969"/>
                  </a:cubicBezTo>
                  <a:cubicBezTo>
                    <a:pt x="1507784" y="131106"/>
                    <a:pt x="1492258" y="88244"/>
                    <a:pt x="1461492" y="55192"/>
                  </a:cubicBezTo>
                  <a:cubicBezTo>
                    <a:pt x="1428821" y="20045"/>
                    <a:pt x="1382721" y="328"/>
                    <a:pt x="1334905" y="42"/>
                  </a:cubicBezTo>
                  <a:cubicBezTo>
                    <a:pt x="1327285" y="-53"/>
                    <a:pt x="1319665" y="42"/>
                    <a:pt x="1312140" y="42"/>
                  </a:cubicBezTo>
                  <a:cubicBezTo>
                    <a:pt x="1267563" y="42"/>
                    <a:pt x="1222986" y="42"/>
                    <a:pt x="1178409" y="42"/>
                  </a:cubicBezTo>
                  <a:cubicBezTo>
                    <a:pt x="1106876" y="42"/>
                    <a:pt x="1035439" y="42"/>
                    <a:pt x="963906" y="42"/>
                  </a:cubicBezTo>
                  <a:cubicBezTo>
                    <a:pt x="880086" y="42"/>
                    <a:pt x="796362" y="42"/>
                    <a:pt x="712542" y="42"/>
                  </a:cubicBezTo>
                  <a:cubicBezTo>
                    <a:pt x="630817" y="42"/>
                    <a:pt x="549092" y="42"/>
                    <a:pt x="467273" y="42"/>
                  </a:cubicBezTo>
                  <a:cubicBezTo>
                    <a:pt x="403074" y="42"/>
                    <a:pt x="338780" y="42"/>
                    <a:pt x="274582" y="42"/>
                  </a:cubicBezTo>
                  <a:cubicBezTo>
                    <a:pt x="242102" y="42"/>
                    <a:pt x="209717" y="42"/>
                    <a:pt x="177237" y="42"/>
                  </a:cubicBezTo>
                  <a:cubicBezTo>
                    <a:pt x="89797" y="138"/>
                    <a:pt x="13026" y="63003"/>
                    <a:pt x="1786" y="151109"/>
                  </a:cubicBezTo>
                  <a:cubicBezTo>
                    <a:pt x="-1072" y="173302"/>
                    <a:pt x="357" y="196543"/>
                    <a:pt x="357" y="218927"/>
                  </a:cubicBezTo>
                  <a:cubicBezTo>
                    <a:pt x="357" y="257884"/>
                    <a:pt x="357" y="296841"/>
                    <a:pt x="357" y="335799"/>
                  </a:cubicBezTo>
                  <a:cubicBezTo>
                    <a:pt x="357" y="372851"/>
                    <a:pt x="357" y="409808"/>
                    <a:pt x="357" y="446860"/>
                  </a:cubicBezTo>
                  <a:cubicBezTo>
                    <a:pt x="357" y="473625"/>
                    <a:pt x="-405" y="499914"/>
                    <a:pt x="7310" y="526013"/>
                  </a:cubicBezTo>
                  <a:cubicBezTo>
                    <a:pt x="22836" y="578781"/>
                    <a:pt x="63794" y="621834"/>
                    <a:pt x="115514" y="640313"/>
                  </a:cubicBezTo>
                  <a:cubicBezTo>
                    <a:pt x="136660" y="647933"/>
                    <a:pt x="158567" y="650219"/>
                    <a:pt x="180856" y="650219"/>
                  </a:cubicBezTo>
                  <a:cubicBezTo>
                    <a:pt x="216670" y="650219"/>
                    <a:pt x="252579" y="650219"/>
                    <a:pt x="288393" y="650219"/>
                  </a:cubicBezTo>
                  <a:cubicBezTo>
                    <a:pt x="354687" y="650219"/>
                    <a:pt x="421076" y="650219"/>
                    <a:pt x="487371" y="650219"/>
                  </a:cubicBezTo>
                  <a:cubicBezTo>
                    <a:pt x="569571" y="650219"/>
                    <a:pt x="651677" y="650219"/>
                    <a:pt x="733878" y="650219"/>
                  </a:cubicBezTo>
                  <a:cubicBezTo>
                    <a:pt x="817221" y="650219"/>
                    <a:pt x="900470" y="650219"/>
                    <a:pt x="983814" y="650219"/>
                  </a:cubicBezTo>
                  <a:cubicBezTo>
                    <a:pt x="1053632" y="650219"/>
                    <a:pt x="1123450" y="650219"/>
                    <a:pt x="1193268" y="650219"/>
                  </a:cubicBezTo>
                  <a:cubicBezTo>
                    <a:pt x="1234988" y="650219"/>
                    <a:pt x="1276803" y="650219"/>
                    <a:pt x="1318522" y="650219"/>
                  </a:cubicBezTo>
                  <a:cubicBezTo>
                    <a:pt x="1324142" y="650219"/>
                    <a:pt x="1329666" y="650219"/>
                    <a:pt x="1335286" y="650219"/>
                  </a:cubicBezTo>
                  <a:cubicBezTo>
                    <a:pt x="1342906" y="650124"/>
                    <a:pt x="1343001" y="638217"/>
                    <a:pt x="1335286" y="63821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TextBox 151">
            <a:extLst>
              <a:ext uri="{FF2B5EF4-FFF2-40B4-BE49-F238E27FC236}">
                <a16:creationId xmlns:a16="http://schemas.microsoft.com/office/drawing/2014/main" id="{7754CE92-C82E-B32F-3AB0-43445B0CFF3A}"/>
              </a:ext>
            </a:extLst>
          </p:cNvPr>
          <p:cNvSpPr txBox="1"/>
          <p:nvPr/>
        </p:nvSpPr>
        <p:spPr>
          <a:xfrm>
            <a:off x="4752334" y="2489870"/>
            <a:ext cx="2036091" cy="8460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Mycotoxines</a:t>
            </a:r>
            <a:endParaRPr lang="en-US" sz="20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0" name="TextBox 152">
            <a:extLst>
              <a:ext uri="{FF2B5EF4-FFF2-40B4-BE49-F238E27FC236}">
                <a16:creationId xmlns:a16="http://schemas.microsoft.com/office/drawing/2014/main" id="{7FD779F4-FCB7-F3B6-4CD3-C45A1B268EC2}"/>
              </a:ext>
            </a:extLst>
          </p:cNvPr>
          <p:cNvSpPr txBox="1"/>
          <p:nvPr/>
        </p:nvSpPr>
        <p:spPr>
          <a:xfrm>
            <a:off x="4829101" y="4616892"/>
            <a:ext cx="1882555" cy="7001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Variabilité</a:t>
            </a: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 du </a:t>
            </a:r>
            <a:r>
              <a:rPr lang="en-US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rendement</a:t>
            </a:r>
            <a:endParaRPr lang="en-US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F407C22B-81BE-F17B-3B6C-808A15513BA1}"/>
              </a:ext>
            </a:extLst>
          </p:cNvPr>
          <p:cNvSpPr txBox="1"/>
          <p:nvPr/>
        </p:nvSpPr>
        <p:spPr>
          <a:xfrm>
            <a:off x="7623314" y="1553320"/>
            <a:ext cx="3995530" cy="5627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Impacts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anticipés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sur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mon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troupeau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E3F392F-4DE2-B4AE-CA34-F4DAC6A986E7}"/>
              </a:ext>
            </a:extLst>
          </p:cNvPr>
          <p:cNvSpPr txBox="1"/>
          <p:nvPr/>
        </p:nvSpPr>
        <p:spPr>
          <a:xfrm>
            <a:off x="7523922" y="2216426"/>
            <a:ext cx="43452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Baisse de productivité du troupeau:</a:t>
            </a:r>
          </a:p>
          <a:p>
            <a:endParaRPr lang="fr-CA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A" dirty="0"/>
              <a:t>Retard de gain (</a:t>
            </a:r>
            <a:r>
              <a:rPr lang="fr-CA" dirty="0">
                <a:sym typeface="Wingdings" panose="05000000000000000000" pitchFamily="2" charset="2"/>
              </a:rPr>
              <a:t> de GMQ)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CA" dirty="0">
              <a:sym typeface="Wingdings" panose="05000000000000000000" pitchFamily="2" charset="2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↓ de production de lait</a:t>
            </a:r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dirty="0"/>
              <a:t>Affecte principalement:</a:t>
            </a:r>
          </a:p>
          <a:p>
            <a:endParaRPr lang="fr-CA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A" dirty="0"/>
              <a:t>Agneaux à l’engraissement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A" dirty="0"/>
              <a:t>Brebis en gestation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A" dirty="0"/>
              <a:t>Brebis en lactation</a:t>
            </a:r>
          </a:p>
          <a:p>
            <a:endParaRPr lang="fr-CA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CA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6775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Gabarit PowerPoint CMCA 2021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CMCA">
      <a:dk1>
        <a:srgbClr val="5B5B5B"/>
      </a:dk1>
      <a:lt1>
        <a:sysClr val="window" lastClr="FFFFFF"/>
      </a:lt1>
      <a:dk2>
        <a:srgbClr val="44546A"/>
      </a:dk2>
      <a:lt2>
        <a:srgbClr val="E7E6E6"/>
      </a:lt2>
      <a:accent1>
        <a:srgbClr val="0F4B91"/>
      </a:accent1>
      <a:accent2>
        <a:srgbClr val="DE8300"/>
      </a:accent2>
      <a:accent3>
        <a:srgbClr val="C1D42F"/>
      </a:accent3>
      <a:accent4>
        <a:srgbClr val="DEAA00"/>
      </a:accent4>
      <a:accent5>
        <a:srgbClr val="002B54"/>
      </a:accent5>
      <a:accent6>
        <a:srgbClr val="70AD47"/>
      </a:accent6>
      <a:hlink>
        <a:srgbClr val="0563C1"/>
      </a:hlink>
      <a:folHlink>
        <a:srgbClr val="954F72"/>
      </a:folHlink>
    </a:clrScheme>
    <a:fontScheme name="CMC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5ac4bd-c42e-42fa-a65e-425933b9cf0b">
      <Terms xmlns="http://schemas.microsoft.com/office/infopath/2007/PartnerControls"/>
    </lcf76f155ced4ddcb4097134ff3c332f>
    <TaxCatchAll xmlns="e10cea59-85ec-4e82-bd47-77f7223fa8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ADC2C790498841AE5272A2D4227D19" ma:contentTypeVersion="19" ma:contentTypeDescription="Crée un document." ma:contentTypeScope="" ma:versionID="91e91a4c4cdd28e8c4cdaee0a1411def">
  <xsd:schema xmlns:xsd="http://www.w3.org/2001/XMLSchema" xmlns:xs="http://www.w3.org/2001/XMLSchema" xmlns:p="http://schemas.microsoft.com/office/2006/metadata/properties" xmlns:ns2="ca5ac4bd-c42e-42fa-a65e-425933b9cf0b" xmlns:ns3="e10cea59-85ec-4e82-bd47-77f7223fa85a" targetNamespace="http://schemas.microsoft.com/office/2006/metadata/properties" ma:root="true" ma:fieldsID="dbd1a4fbc7f463397e5ea5228c997cf6" ns2:_="" ns3:_="">
    <xsd:import namespace="ca5ac4bd-c42e-42fa-a65e-425933b9cf0b"/>
    <xsd:import namespace="e10cea59-85ec-4e82-bd47-77f7223fa8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ac4bd-c42e-42fa-a65e-425933b9cf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39c7f87-a33a-43bd-88ee-daafd09c9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cea59-85ec-4e82-bd47-77f7223fa85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f500b8-bc24-460a-bcb7-7f370b8dfc2f}" ma:internalName="TaxCatchAll" ma:showField="CatchAllData" ma:web="e10cea59-85ec-4e82-bd47-77f7223fa8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1F1C43-54A7-4485-A75B-5DE0B7A17DD7}">
  <ds:schemaRefs>
    <ds:schemaRef ds:uri="http://schemas.microsoft.com/office/2006/metadata/properties"/>
    <ds:schemaRef ds:uri="http://schemas.microsoft.com/office/infopath/2007/PartnerControls"/>
    <ds:schemaRef ds:uri="ca5ac4bd-c42e-42fa-a65e-425933b9cf0b"/>
    <ds:schemaRef ds:uri="e10cea59-85ec-4e82-bd47-77f7223fa85a"/>
  </ds:schemaRefs>
</ds:datastoreItem>
</file>

<file path=customXml/itemProps2.xml><?xml version="1.0" encoding="utf-8"?>
<ds:datastoreItem xmlns:ds="http://schemas.openxmlformats.org/officeDocument/2006/customXml" ds:itemID="{D888AC58-B80D-4619-A247-6D1367813F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9A8CD9-8977-4B02-B2C3-1E7F08D9AE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5ac4bd-c42e-42fa-a65e-425933b9cf0b"/>
    <ds:schemaRef ds:uri="e10cea59-85ec-4e82-bd47-77f7223fa8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Gabarit PowerPoint CMCA 2021</Template>
  <TotalTime>542</TotalTime>
  <Words>1646</Words>
  <Application>Microsoft Office PowerPoint</Application>
  <PresentationFormat>Grand écran</PresentationFormat>
  <Paragraphs>266</Paragraphs>
  <Slides>21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21</vt:i4>
      </vt:variant>
    </vt:vector>
  </HeadingPairs>
  <TitlesOfParts>
    <vt:vector size="39" baseType="lpstr">
      <vt:lpstr>Aptos</vt:lpstr>
      <vt:lpstr>Arial</vt:lpstr>
      <vt:lpstr>Calibri</vt:lpstr>
      <vt:lpstr>Courier New</vt:lpstr>
      <vt:lpstr>Open Sans Light</vt:lpstr>
      <vt:lpstr>Segoe UI</vt:lpstr>
      <vt:lpstr>Segoe UI Black</vt:lpstr>
      <vt:lpstr>Segoe UI Historic</vt:lpstr>
      <vt:lpstr>Segoe UI Light</vt:lpstr>
      <vt:lpstr>Wingdings</vt:lpstr>
      <vt:lpstr>Gabarit PowerPoint CMCA 2021</vt:lpstr>
      <vt:lpstr>1_Thème Office</vt:lpstr>
      <vt:lpstr>Custom Design</vt:lpstr>
      <vt:lpstr>5_Custom Design</vt:lpstr>
      <vt:lpstr>1_Custom Design</vt:lpstr>
      <vt:lpstr>2_Custom Design</vt:lpstr>
      <vt:lpstr>4_Custom Design</vt:lpstr>
      <vt:lpstr>3_Custom Design</vt:lpstr>
      <vt:lpstr> Possibilités en lien avec l’utilisation des céréales à la ferme dans un contexte de changements climatiques _______________________________</vt:lpstr>
      <vt:lpstr>Plan de la présentation</vt:lpstr>
      <vt:lpstr>Objectifs de la conférence</vt:lpstr>
      <vt:lpstr>Avertissement</vt:lpstr>
      <vt:lpstr>Mise en contexte</vt:lpstr>
      <vt:lpstr>Mise en contexte</vt:lpstr>
      <vt:lpstr>Mise en contexte</vt:lpstr>
      <vt:lpstr>Schéma de départ</vt:lpstr>
      <vt:lpstr>Augmentation des risques liées aux cultures</vt:lpstr>
      <vt:lpstr>Les Mycotoxines</vt:lpstr>
      <vt:lpstr>Variabilité du rendement</vt:lpstr>
      <vt:lpstr>Schéma de départ</vt:lpstr>
      <vt:lpstr>Augmentation des possibilités au champs</vt:lpstr>
      <vt:lpstr>Projection du rendement des cultures au  Bas-St-Laurent</vt:lpstr>
      <vt:lpstr>Schéma de départ</vt:lpstr>
      <vt:lpstr>Nos actions à l’échelle de l’entreprise</vt:lpstr>
      <vt:lpstr>Transport des intrants</vt:lpstr>
      <vt:lpstr>Stratégie alimentaire</vt:lpstr>
      <vt:lpstr>Défis et Opportunités de l’utilisation des céréales</vt:lpstr>
      <vt:lpstr>Merci!</vt:lpstr>
      <vt:lpstr>Questions?  Commentaires?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Camille Ross</dc:creator>
  <cp:lastModifiedBy>Camille Ross</cp:lastModifiedBy>
  <cp:revision>1</cp:revision>
  <dcterms:created xsi:type="dcterms:W3CDTF">2024-12-10T01:57:04Z</dcterms:created>
  <dcterms:modified xsi:type="dcterms:W3CDTF">2024-12-11T16:42:40Z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0x01010071ADC2C790498841AE5272A2D4227D19</vt:lpwstr>
  </property>
  <property fmtid="{D5CDD505-2E9C-101B-9397-08002B2CF9AE}" pid="3" name="MediaServiceImageTags">
    <vt:lpwstr/>
  </property>
</Properties>
</file>