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57" r:id="rId3"/>
    <p:sldId id="258" r:id="rId4"/>
    <p:sldId id="263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 Rhéaume" initials="PR" lastIdx="2" clrIdx="0">
    <p:extLst>
      <p:ext uri="{19B8F6BF-5375-455C-9EA6-DF929625EA0E}">
        <p15:presenceInfo xmlns:p15="http://schemas.microsoft.com/office/powerpoint/2012/main" userId="b8e16269974da9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5T16:15:33.970" idx="2">
    <p:pos x="2621" y="2241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16EFE9A-9314-4165-A52B-4690EF804F18}" type="datetimeFigureOut">
              <a:rPr lang="fr-CA" smtClean="0"/>
              <a:t>2024-12-11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22402D-3FDA-4780-A311-30825939D5B1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19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FE9A-9314-4165-A52B-4690EF804F18}" type="datetimeFigureOut">
              <a:rPr lang="fr-CA" smtClean="0"/>
              <a:t>2024-12-11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02D-3FDA-4780-A311-30825939D5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883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FE9A-9314-4165-A52B-4690EF804F18}" type="datetimeFigureOut">
              <a:rPr lang="fr-CA" smtClean="0"/>
              <a:t>2024-12-11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02D-3FDA-4780-A311-30825939D5B1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491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FE9A-9314-4165-A52B-4690EF804F18}" type="datetimeFigureOut">
              <a:rPr lang="fr-CA" smtClean="0"/>
              <a:t>2024-12-11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02D-3FDA-4780-A311-30825939D5B1}" type="slidenum">
              <a:rPr lang="fr-CA" smtClean="0"/>
              <a:t>‹N°›</a:t>
            </a:fld>
            <a:endParaRPr lang="fr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1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FE9A-9314-4165-A52B-4690EF804F18}" type="datetimeFigureOut">
              <a:rPr lang="fr-CA" smtClean="0"/>
              <a:t>2024-12-11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02D-3FDA-4780-A311-30825939D5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3306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FE9A-9314-4165-A52B-4690EF804F18}" type="datetimeFigureOut">
              <a:rPr lang="fr-CA" smtClean="0"/>
              <a:t>2024-12-11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02D-3FDA-4780-A311-30825939D5B1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10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FE9A-9314-4165-A52B-4690EF804F18}" type="datetimeFigureOut">
              <a:rPr lang="fr-CA" smtClean="0"/>
              <a:t>2024-12-11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02D-3FDA-4780-A311-30825939D5B1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891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FE9A-9314-4165-A52B-4690EF804F18}" type="datetimeFigureOut">
              <a:rPr lang="fr-CA" smtClean="0"/>
              <a:t>2024-12-11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02D-3FDA-4780-A311-30825939D5B1}" type="slidenum">
              <a:rPr lang="fr-CA" smtClean="0"/>
              <a:t>‹N°›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645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FE9A-9314-4165-A52B-4690EF804F18}" type="datetimeFigureOut">
              <a:rPr lang="fr-CA" smtClean="0"/>
              <a:t>2024-12-11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02D-3FDA-4780-A311-30825939D5B1}" type="slidenum">
              <a:rPr lang="fr-CA" smtClean="0"/>
              <a:t>‹N°›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4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FE9A-9314-4165-A52B-4690EF804F18}" type="datetimeFigureOut">
              <a:rPr lang="fr-CA" smtClean="0"/>
              <a:t>2024-12-11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02D-3FDA-4780-A311-30825939D5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151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FE9A-9314-4165-A52B-4690EF804F18}" type="datetimeFigureOut">
              <a:rPr lang="fr-CA" smtClean="0"/>
              <a:t>2024-12-11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02D-3FDA-4780-A311-30825939D5B1}" type="slidenum">
              <a:rPr lang="fr-CA" smtClean="0"/>
              <a:t>‹N°›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24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FE9A-9314-4165-A52B-4690EF804F18}" type="datetimeFigureOut">
              <a:rPr lang="fr-CA" smtClean="0"/>
              <a:t>2024-12-11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02D-3FDA-4780-A311-30825939D5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352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FE9A-9314-4165-A52B-4690EF804F18}" type="datetimeFigureOut">
              <a:rPr lang="fr-CA" smtClean="0"/>
              <a:t>2024-12-11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02D-3FDA-4780-A311-30825939D5B1}" type="slidenum">
              <a:rPr lang="fr-CA" smtClean="0"/>
              <a:t>‹N°›</a:t>
            </a:fld>
            <a:endParaRPr lang="fr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97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FE9A-9314-4165-A52B-4690EF804F18}" type="datetimeFigureOut">
              <a:rPr lang="fr-CA" smtClean="0"/>
              <a:t>2024-12-11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02D-3FDA-4780-A311-30825939D5B1}" type="slidenum">
              <a:rPr lang="fr-CA" smtClean="0"/>
              <a:t>‹N°›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FE9A-9314-4165-A52B-4690EF804F18}" type="datetimeFigureOut">
              <a:rPr lang="fr-CA" smtClean="0"/>
              <a:t>2024-12-11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02D-3FDA-4780-A311-30825939D5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02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FE9A-9314-4165-A52B-4690EF804F18}" type="datetimeFigureOut">
              <a:rPr lang="fr-CA" smtClean="0"/>
              <a:t>2024-12-11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02D-3FDA-4780-A311-30825939D5B1}" type="slidenum">
              <a:rPr lang="fr-CA" smtClean="0"/>
              <a:t>‹N°›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FE9A-9314-4165-A52B-4690EF804F18}" type="datetimeFigureOut">
              <a:rPr lang="fr-CA" smtClean="0"/>
              <a:t>2024-12-11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02D-3FDA-4780-A311-30825939D5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941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6EFE9A-9314-4165-A52B-4690EF804F18}" type="datetimeFigureOut">
              <a:rPr lang="fr-CA" smtClean="0"/>
              <a:t>2024-12-11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22402D-3FDA-4780-A311-30825939D5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679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A5A50-48DD-4CB5-8166-9DF7D10B04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/>
              <a:t>Vivre le stress </a:t>
            </a:r>
            <a:br>
              <a:rPr lang="fr-CA"/>
            </a:br>
            <a:r>
              <a:rPr lang="fr-CA"/>
              <a:t>dans </a:t>
            </a:r>
            <a:r>
              <a:rPr lang="fr-CA" dirty="0"/>
              <a:t>le stress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80F4CF-385B-4F43-B50B-CE72B48A4D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Pierre Rhéaume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941D3E-6584-4A12-8B82-3E0B7B57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99" y="3967993"/>
            <a:ext cx="2460770" cy="184557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AA09BCB-D3A8-46F0-8B31-46AC61281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269" y="3967993"/>
            <a:ext cx="2460770" cy="18479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7203B2B-7F8D-4E7A-AAC6-CC679D6D8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39" y="3967993"/>
            <a:ext cx="2460770" cy="18479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CFFB619-CE78-493E-B778-BFE4E77C7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810" y="3967993"/>
            <a:ext cx="2460770" cy="184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7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2D97B-3D52-47B3-ABBD-40E133CF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/>
              <a:t>Pour communiquer il faut quelqu’un qui écoute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11A1C60-1937-4D33-A462-0B41748E3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74" y="2376890"/>
            <a:ext cx="3798883" cy="2609833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52CD4D4-01FA-4D43-A7A2-C31BB1EF6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957" y="2376891"/>
            <a:ext cx="3470523" cy="260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3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7882308-3305-4B36-B00F-49A49A5AE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739" y="3349304"/>
            <a:ext cx="3967994" cy="29759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47ED97C-1AB5-4CA5-963F-F6A22C59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/>
              <a:t>Pour communiquer il faut quelqu’un qui écoute</a:t>
            </a:r>
            <a:br>
              <a:rPr lang="fr-CA" dirty="0"/>
            </a:br>
            <a:r>
              <a:rPr lang="fr-CA" dirty="0"/>
              <a:t>Le stress de douter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81CD76-BDCE-4B0D-AE8E-AFCB17623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r-CA" dirty="0"/>
          </a:p>
          <a:p>
            <a:endParaRPr lang="fr-CA" dirty="0"/>
          </a:p>
          <a:p>
            <a:r>
              <a:rPr lang="fr-CA" dirty="0"/>
              <a:t>La place de l’agriculture dans les médias</a:t>
            </a:r>
          </a:p>
          <a:p>
            <a:r>
              <a:rPr lang="fr-CA" dirty="0"/>
              <a:t>Les médias</a:t>
            </a:r>
          </a:p>
          <a:p>
            <a:pPr marL="0" indent="0">
              <a:buNone/>
            </a:pPr>
            <a:r>
              <a:rPr lang="fr-CA" dirty="0"/>
              <a:t>	- Les médias nationaux	</a:t>
            </a:r>
          </a:p>
          <a:p>
            <a:pPr marL="0" indent="0">
              <a:buNone/>
            </a:pPr>
            <a:r>
              <a:rPr lang="fr-CA" dirty="0"/>
              <a:t>	- Les médias agricoles</a:t>
            </a:r>
          </a:p>
          <a:p>
            <a:pPr marL="0" indent="0">
              <a:buNone/>
            </a:pPr>
            <a:r>
              <a:rPr lang="fr-CA" dirty="0"/>
              <a:t>	- Les médias régionaux</a:t>
            </a:r>
          </a:p>
          <a:p>
            <a:pPr marL="0" indent="0">
              <a:buNone/>
            </a:pPr>
            <a:r>
              <a:rPr lang="fr-CA" dirty="0"/>
              <a:t>	- Les médias sociaux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77BA80-1431-446C-BE1D-135E9A338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501" y="2505376"/>
            <a:ext cx="2462997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6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9B23081-18CD-4E1C-B451-2E879F613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" y="129309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E32ABE9-53A2-413C-AFB7-529B90BC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2113FE-6B72-4723-92A2-CB494170D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6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439FA3-37C0-44C0-9731-4D4093C3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/>
              <a:t>Les médias et l’état d’urgence</a:t>
            </a:r>
            <a:br>
              <a:rPr lang="fr-CA" b="1" dirty="0"/>
            </a:br>
            <a:r>
              <a:rPr lang="fr-CA" b="1" dirty="0"/>
              <a:t>Finalement on vit beaucoup la même chose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856236-12BF-44F2-A453-7013D66D3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r-CA" dirty="0"/>
          </a:p>
          <a:p>
            <a:r>
              <a:rPr lang="fr-CA" dirty="0"/>
              <a:t>De nos jours tout le monde est dans l’urgence</a:t>
            </a:r>
          </a:p>
          <a:p>
            <a:r>
              <a:rPr lang="fr-CA" dirty="0"/>
              <a:t>Les médias aussi… comme vous, nous!</a:t>
            </a:r>
          </a:p>
          <a:p>
            <a:r>
              <a:rPr lang="fr-CA" dirty="0"/>
              <a:t>Il y a la pression du manque de temps.</a:t>
            </a:r>
          </a:p>
          <a:p>
            <a:r>
              <a:rPr lang="fr-CA" dirty="0"/>
              <a:t>La perte de revenus publicitaires.</a:t>
            </a:r>
          </a:p>
          <a:p>
            <a:r>
              <a:rPr lang="fr-CA" dirty="0"/>
              <a:t>La diminution du nombre de salles de presse et de journalistes.</a:t>
            </a:r>
          </a:p>
          <a:p>
            <a:r>
              <a:rPr lang="fr-CA" dirty="0"/>
              <a:t>Il faut aussi faire preuve d’empathie, sans tomber dans la naïveté.</a:t>
            </a:r>
          </a:p>
          <a:p>
            <a:r>
              <a:rPr lang="fr-CA" dirty="0"/>
              <a:t>Oui à la transparence, mais pas jusqu’à la nudité.</a:t>
            </a:r>
          </a:p>
        </p:txBody>
      </p:sp>
    </p:spTree>
    <p:extLst>
      <p:ext uri="{BB962C8B-B14F-4D97-AF65-F5344CB8AC3E}">
        <p14:creationId xmlns:p14="http://schemas.microsoft.com/office/powerpoint/2010/main" val="62775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BF2B46-4DB1-4A5C-B964-B4D62C80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/>
              <a:t>Les médias et l’entrevue</a:t>
            </a:r>
            <a:br>
              <a:rPr lang="fr-CA" b="1" dirty="0"/>
            </a:br>
            <a:r>
              <a:rPr lang="fr-CA" b="1" dirty="0"/>
              <a:t>Un exemple de contrôle de son stress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EDA30B-7CAA-4D1D-8AD7-7DC968131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Est-ce que vous avez le droit d’avoir les questions avant: oui!</a:t>
            </a:r>
          </a:p>
          <a:p>
            <a:r>
              <a:rPr lang="fr-CA" dirty="0"/>
              <a:t>Mais… s’il est pressé par le temps et ses patrons, il peut faire le choix d’appeler ailleurs.</a:t>
            </a:r>
          </a:p>
          <a:p>
            <a:r>
              <a:rPr lang="fr-CA" dirty="0"/>
              <a:t>Un journaliste lors d’une demande d’entrevue a toujours une intention… tout comme vous. Il faut apprendre à le deviner avec le temps avec de bonnes questions.</a:t>
            </a:r>
          </a:p>
          <a:p>
            <a:r>
              <a:rPr lang="fr-CA" dirty="0"/>
              <a:t>N’oubliez pas surtout que la plupart des médias n’ont pas de journalistes qui couvrent l’agriculture et qu’ils n’ont aucune idée du P5, de l’intra-quota, etc.</a:t>
            </a:r>
          </a:p>
          <a:p>
            <a:r>
              <a:rPr lang="fr-CA" dirty="0"/>
              <a:t>On garde ça simple.</a:t>
            </a:r>
          </a:p>
          <a:p>
            <a:r>
              <a:rPr lang="fr-CA" dirty="0"/>
              <a:t>On respire.</a:t>
            </a:r>
          </a:p>
        </p:txBody>
      </p:sp>
    </p:spTree>
    <p:extLst>
      <p:ext uri="{BB962C8B-B14F-4D97-AF65-F5344CB8AC3E}">
        <p14:creationId xmlns:p14="http://schemas.microsoft.com/office/powerpoint/2010/main" val="300723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F6BAC-AAFC-415D-852F-8DDB096AC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Gestion de crise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A9CBBE-2910-40E1-BA15-64BE73FBD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fr-CA" dirty="0"/>
          </a:p>
          <a:p>
            <a:r>
              <a:rPr lang="fr-CA" dirty="0"/>
              <a:t>Tu es en gestion de crise? Seulement trois options:</a:t>
            </a:r>
          </a:p>
          <a:p>
            <a:pPr marL="0" indent="0">
              <a:buNone/>
            </a:pPr>
            <a:r>
              <a:rPr lang="fr-CA" dirty="0"/>
              <a:t>	- Tu mens</a:t>
            </a:r>
          </a:p>
          <a:p>
            <a:pPr marL="0" indent="0">
              <a:buNone/>
            </a:pPr>
            <a:r>
              <a:rPr lang="fr-CA" dirty="0"/>
              <a:t>	- Tu gagnes du temps</a:t>
            </a:r>
          </a:p>
          <a:p>
            <a:pPr marL="0" indent="0">
              <a:buNone/>
            </a:pPr>
            <a:r>
              <a:rPr lang="fr-CA" dirty="0"/>
              <a:t>	- Tu dis la vérité</a:t>
            </a:r>
          </a:p>
          <a:p>
            <a:r>
              <a:rPr lang="fr-CA" dirty="0"/>
              <a:t>Sur les réseaux sociaux, comme dans ta vie,</a:t>
            </a:r>
          </a:p>
          <a:p>
            <a:pPr marL="0" indent="0">
              <a:buNone/>
            </a:pPr>
            <a:r>
              <a:rPr lang="fr-CA" dirty="0"/>
              <a:t>tu as deux choix:</a:t>
            </a:r>
          </a:p>
          <a:p>
            <a:pPr marL="0" indent="0">
              <a:buNone/>
            </a:pPr>
            <a:r>
              <a:rPr lang="fr-CA" dirty="0"/>
              <a:t>	- Saturation</a:t>
            </a:r>
          </a:p>
          <a:p>
            <a:pPr marL="0" indent="0">
              <a:buNone/>
            </a:pPr>
            <a:r>
              <a:rPr lang="fr-CA" dirty="0"/>
              <a:t>	- Hibernation</a:t>
            </a:r>
          </a:p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33183A-F030-4B94-AA52-389142177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67" y="4014570"/>
            <a:ext cx="2858438" cy="189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6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18AEF5-FA07-4F01-A843-DE61D620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Gestion de crise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CA497-EDC5-498E-B510-BE35FBD8C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dirty="0"/>
              <a:t>Au lieu de foncer dans le tas avec la devise: Dans le doute, le gaz au </a:t>
            </a:r>
            <a:r>
              <a:rPr lang="fr-CA" dirty="0" err="1"/>
              <a:t>boutte</a:t>
            </a:r>
            <a:r>
              <a:rPr lang="fr-CA" dirty="0"/>
              <a:t>, prenez un peu de temps. Il y en a toujours du temps.</a:t>
            </a:r>
          </a:p>
          <a:p>
            <a:r>
              <a:rPr lang="fr-CA" dirty="0"/>
              <a:t>Concentrez-vous sur l’enjeu.</a:t>
            </a:r>
          </a:p>
          <a:p>
            <a:r>
              <a:rPr lang="fr-CA" dirty="0"/>
              <a:t>Si c’est pour une longue durée ou 24 heures?</a:t>
            </a:r>
          </a:p>
          <a:p>
            <a:r>
              <a:rPr lang="fr-CA" dirty="0"/>
              <a:t>Choisissez un message.</a:t>
            </a:r>
          </a:p>
          <a:p>
            <a:r>
              <a:rPr lang="fr-CA" dirty="0"/>
              <a:t>Qui va le transmettre.</a:t>
            </a:r>
          </a:p>
          <a:p>
            <a:r>
              <a:rPr lang="fr-CA" dirty="0"/>
              <a:t>Quand?</a:t>
            </a:r>
          </a:p>
          <a:p>
            <a:r>
              <a:rPr lang="fr-CA" dirty="0"/>
              <a:t>Et rappelez-vous toujours que demain, il y en aura une autre, concernant quelqu’un d’autre.</a:t>
            </a:r>
          </a:p>
        </p:txBody>
      </p:sp>
    </p:spTree>
    <p:extLst>
      <p:ext uri="{BB962C8B-B14F-4D97-AF65-F5344CB8AC3E}">
        <p14:creationId xmlns:p14="http://schemas.microsoft.com/office/powerpoint/2010/main" val="987253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A20C667141E6479F97BC083EDE4580" ma:contentTypeVersion="11" ma:contentTypeDescription="Crée un document." ma:contentTypeScope="" ma:versionID="bf1b9c2b9c15ace71f70527f09a3c6c5">
  <xsd:schema xmlns:xsd="http://www.w3.org/2001/XMLSchema" xmlns:xs="http://www.w3.org/2001/XMLSchema" xmlns:p="http://schemas.microsoft.com/office/2006/metadata/properties" xmlns:ns2="a3d61c96-66b7-4a07-86b0-87ff7f6aecc6" xmlns:ns3="f0e71c08-8f55-477a-a0e4-1d66392c25bf" targetNamespace="http://schemas.microsoft.com/office/2006/metadata/properties" ma:root="true" ma:fieldsID="f5c370b3c66e3e3e2c794525add9c791" ns2:_="" ns3:_="">
    <xsd:import namespace="a3d61c96-66b7-4a07-86b0-87ff7f6aecc6"/>
    <xsd:import namespace="f0e71c08-8f55-477a-a0e4-1d66392c25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61c96-66b7-4a07-86b0-87ff7f6ae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7a1552fe-0d56-46f1-9478-c1c7851b13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e71c08-8f55-477a-a0e4-1d66392c25b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08901d-82f7-44ac-bc87-b8c78f002309}" ma:internalName="TaxCatchAll" ma:showField="CatchAllData" ma:web="f0e71c08-8f55-477a-a0e4-1d66392c25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d61c96-66b7-4a07-86b0-87ff7f6aecc6">
      <Terms xmlns="http://schemas.microsoft.com/office/infopath/2007/PartnerControls"/>
    </lcf76f155ced4ddcb4097134ff3c332f>
    <TaxCatchAll xmlns="f0e71c08-8f55-477a-a0e4-1d66392c25bf" xsi:nil="true"/>
  </documentManagement>
</p:properties>
</file>

<file path=customXml/itemProps1.xml><?xml version="1.0" encoding="utf-8"?>
<ds:datastoreItem xmlns:ds="http://schemas.openxmlformats.org/officeDocument/2006/customXml" ds:itemID="{DCA3703B-C1F9-4FD2-8740-42F1F98DC301}"/>
</file>

<file path=customXml/itemProps2.xml><?xml version="1.0" encoding="utf-8"?>
<ds:datastoreItem xmlns:ds="http://schemas.openxmlformats.org/officeDocument/2006/customXml" ds:itemID="{1C726247-8283-4871-91E1-B3FC2461C3FB}"/>
</file>

<file path=customXml/itemProps3.xml><?xml version="1.0" encoding="utf-8"?>
<ds:datastoreItem xmlns:ds="http://schemas.openxmlformats.org/officeDocument/2006/customXml" ds:itemID="{00B28658-62E2-4A89-AB74-92B6BFD049BB}"/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TM02900743[[fn=Organique]]</Template>
  <TotalTime>234</TotalTime>
  <Words>381</Words>
  <Application>Microsoft Office PowerPoint</Application>
  <PresentationFormat>Grand écran</PresentationFormat>
  <Paragraphs>46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Organique</vt:lpstr>
      <vt:lpstr>Vivre le stress  dans le stress</vt:lpstr>
      <vt:lpstr>Pour communiquer il faut quelqu’un qui écoute</vt:lpstr>
      <vt:lpstr>Pour communiquer il faut quelqu’un qui écoute Le stress de douter</vt:lpstr>
      <vt:lpstr>Présentation PowerPoint</vt:lpstr>
      <vt:lpstr>Les médias et l’état d’urgence Finalement on vit beaucoup la même chose</vt:lpstr>
      <vt:lpstr>Les médias et l’entrevue Un exemple de contrôle de son stress</vt:lpstr>
      <vt:lpstr>Gestion de crise </vt:lpstr>
      <vt:lpstr>Gestion de crise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Communiquer l’agriculture</dc:title>
  <dc:creator>Pierre Rhéaume</dc:creator>
  <cp:lastModifiedBy>Pierre Rhéaume</cp:lastModifiedBy>
  <cp:revision>15</cp:revision>
  <dcterms:created xsi:type="dcterms:W3CDTF">2021-10-21T23:05:43Z</dcterms:created>
  <dcterms:modified xsi:type="dcterms:W3CDTF">2024-12-11T14:48:00Z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0x010100D3A20C667141E6479F97BC083EDE4580</vt:lpwstr>
  </property>
</Properties>
</file>