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4" r:id="rId17"/>
    <p:sldId id="275" r:id="rId18"/>
    <p:sldId id="270" r:id="rId19"/>
    <p:sldId id="268" r:id="rId20"/>
    <p:sldId id="269" r:id="rId2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B18A8-2CA8-4D4C-B580-D4FFB3554282}" v="37" dt="2026-02-17T22:29:37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7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7" d="100"/>
          <a:sy n="47" d="100"/>
        </p:scale>
        <p:origin x="172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lanie Mathieu" userId="218b6644-25de-4140-825c-7c6b97013de9" providerId="ADAL" clId="{797BC725-680F-4103-934B-2F2C94AB1DD8}"/>
    <pc:docChg chg="undo custSel modSld modMainMaster">
      <pc:chgData name="Mélanie Mathieu" userId="218b6644-25de-4140-825c-7c6b97013de9" providerId="ADAL" clId="{797BC725-680F-4103-934B-2F2C94AB1DD8}" dt="2026-02-17T22:40:50.080" v="712" actId="20577"/>
      <pc:docMkLst>
        <pc:docMk/>
      </pc:docMkLst>
      <pc:sldChg chg="addSp delSp modSp mod setBg">
        <pc:chgData name="Mélanie Mathieu" userId="218b6644-25de-4140-825c-7c6b97013de9" providerId="ADAL" clId="{797BC725-680F-4103-934B-2F2C94AB1DD8}" dt="2026-02-17T22:40:50.080" v="712" actId="20577"/>
        <pc:sldMkLst>
          <pc:docMk/>
          <pc:sldMk cId="0" sldId="256"/>
        </pc:sldMkLst>
        <pc:spChg chg="mod">
          <ac:chgData name="Mélanie Mathieu" userId="218b6644-25de-4140-825c-7c6b97013de9" providerId="ADAL" clId="{797BC725-680F-4103-934B-2F2C94AB1DD8}" dt="2026-02-17T22:40:50.080" v="712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élanie Mathieu" userId="218b6644-25de-4140-825c-7c6b97013de9" providerId="ADAL" clId="{797BC725-680F-4103-934B-2F2C94AB1DD8}" dt="2026-02-06T18:16:39.688" v="16" actId="255"/>
          <ac:spMkLst>
            <pc:docMk/>
            <pc:sldMk cId="0" sldId="256"/>
            <ac:spMk id="3" creationId="{00000000-0000-0000-0000-000000000000}"/>
          </ac:spMkLst>
        </pc:spChg>
        <pc:picChg chg="mod">
          <ac:chgData name="Mélanie Mathieu" userId="218b6644-25de-4140-825c-7c6b97013de9" providerId="ADAL" clId="{797BC725-680F-4103-934B-2F2C94AB1DD8}" dt="2026-02-06T18:16:14.138" v="13" actId="14100"/>
          <ac:picMkLst>
            <pc:docMk/>
            <pc:sldMk cId="0" sldId="256"/>
            <ac:picMk id="5" creationId="{A75CF6C8-02F0-BE36-8240-5FD7719D8849}"/>
          </ac:picMkLst>
        </pc:picChg>
      </pc:sldChg>
      <pc:sldChg chg="modSp mod setBg modNotesTx">
        <pc:chgData name="Mélanie Mathieu" userId="218b6644-25de-4140-825c-7c6b97013de9" providerId="ADAL" clId="{797BC725-680F-4103-934B-2F2C94AB1DD8}" dt="2026-02-17T22:16:13.673" v="583" actId="114"/>
        <pc:sldMkLst>
          <pc:docMk/>
          <pc:sldMk cId="0" sldId="257"/>
        </pc:sldMkLst>
        <pc:spChg chg="mod">
          <ac:chgData name="Mélanie Mathieu" userId="218b6644-25de-4140-825c-7c6b97013de9" providerId="ADAL" clId="{797BC725-680F-4103-934B-2F2C94AB1DD8}" dt="2026-02-17T22:16:13.673" v="583" actId="114"/>
          <ac:spMkLst>
            <pc:docMk/>
            <pc:sldMk cId="0" sldId="257"/>
            <ac:spMk id="3" creationId="{00000000-0000-0000-0000-000000000000}"/>
          </ac:spMkLst>
        </pc:spChg>
      </pc:sldChg>
      <pc:sldChg chg="setBg">
        <pc:chgData name="Mélanie Mathieu" userId="218b6644-25de-4140-825c-7c6b97013de9" providerId="ADAL" clId="{797BC725-680F-4103-934B-2F2C94AB1DD8}" dt="2026-02-06T18:34:50.624" v="94"/>
        <pc:sldMkLst>
          <pc:docMk/>
          <pc:sldMk cId="0" sldId="259"/>
        </pc:sldMkLst>
      </pc:sldChg>
      <pc:sldChg chg="setBg modNotesTx">
        <pc:chgData name="Mélanie Mathieu" userId="218b6644-25de-4140-825c-7c6b97013de9" providerId="ADAL" clId="{797BC725-680F-4103-934B-2F2C94AB1DD8}" dt="2026-02-17T22:21:48.197" v="614" actId="20577"/>
        <pc:sldMkLst>
          <pc:docMk/>
          <pc:sldMk cId="0" sldId="260"/>
        </pc:sldMkLst>
      </pc:sldChg>
      <pc:sldChg chg="setBg">
        <pc:chgData name="Mélanie Mathieu" userId="218b6644-25de-4140-825c-7c6b97013de9" providerId="ADAL" clId="{797BC725-680F-4103-934B-2F2C94AB1DD8}" dt="2026-02-06T18:34:50.624" v="94"/>
        <pc:sldMkLst>
          <pc:docMk/>
          <pc:sldMk cId="0" sldId="261"/>
        </pc:sldMkLst>
      </pc:sldChg>
      <pc:sldChg chg="modSp mod setBg modNotesTx">
        <pc:chgData name="Mélanie Mathieu" userId="218b6644-25de-4140-825c-7c6b97013de9" providerId="ADAL" clId="{797BC725-680F-4103-934B-2F2C94AB1DD8}" dt="2026-02-17T22:22:33.578" v="648" actId="6549"/>
        <pc:sldMkLst>
          <pc:docMk/>
          <pc:sldMk cId="0" sldId="262"/>
        </pc:sldMkLst>
        <pc:spChg chg="mod">
          <ac:chgData name="Mélanie Mathieu" userId="218b6644-25de-4140-825c-7c6b97013de9" providerId="ADAL" clId="{797BC725-680F-4103-934B-2F2C94AB1DD8}" dt="2026-02-17T22:22:27.814" v="647" actId="20577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mod setBg modNotesTx">
        <pc:chgData name="Mélanie Mathieu" userId="218b6644-25de-4140-825c-7c6b97013de9" providerId="ADAL" clId="{797BC725-680F-4103-934B-2F2C94AB1DD8}" dt="2026-02-17T22:27:23.892" v="662" actId="14100"/>
        <pc:sldMkLst>
          <pc:docMk/>
          <pc:sldMk cId="0" sldId="263"/>
        </pc:sldMkLst>
        <pc:picChg chg="del">
          <ac:chgData name="Mélanie Mathieu" userId="218b6644-25de-4140-825c-7c6b97013de9" providerId="ADAL" clId="{797BC725-680F-4103-934B-2F2C94AB1DD8}" dt="2026-02-17T22:25:45.155" v="649" actId="478"/>
          <ac:picMkLst>
            <pc:docMk/>
            <pc:sldMk cId="0" sldId="263"/>
            <ac:picMk id="4" creationId="{1DBB098B-D949-B33C-D99A-ABDD0E5CE081}"/>
          </ac:picMkLst>
        </pc:picChg>
        <pc:picChg chg="add mod">
          <ac:chgData name="Mélanie Mathieu" userId="218b6644-25de-4140-825c-7c6b97013de9" providerId="ADAL" clId="{797BC725-680F-4103-934B-2F2C94AB1DD8}" dt="2026-02-17T22:25:56.905" v="655" actId="14100"/>
          <ac:picMkLst>
            <pc:docMk/>
            <pc:sldMk cId="0" sldId="263"/>
            <ac:picMk id="6" creationId="{ECA21D15-EA29-C9A8-71FE-B77EBE6D099E}"/>
          </ac:picMkLst>
        </pc:picChg>
        <pc:picChg chg="add mod">
          <ac:chgData name="Mélanie Mathieu" userId="218b6644-25de-4140-825c-7c6b97013de9" providerId="ADAL" clId="{797BC725-680F-4103-934B-2F2C94AB1DD8}" dt="2026-02-17T22:27:23.892" v="662" actId="14100"/>
          <ac:picMkLst>
            <pc:docMk/>
            <pc:sldMk cId="0" sldId="263"/>
            <ac:picMk id="8" creationId="{5B0F516C-A039-E381-5D3A-82981073F7E9}"/>
          </ac:picMkLst>
        </pc:picChg>
      </pc:sldChg>
      <pc:sldChg chg="modSp mod setBg modNotesTx">
        <pc:chgData name="Mélanie Mathieu" userId="218b6644-25de-4140-825c-7c6b97013de9" providerId="ADAL" clId="{797BC725-680F-4103-934B-2F2C94AB1DD8}" dt="2026-02-17T22:30:30.972" v="686" actId="114"/>
        <pc:sldMkLst>
          <pc:docMk/>
          <pc:sldMk cId="0" sldId="264"/>
        </pc:sldMkLst>
        <pc:spChg chg="mod">
          <ac:chgData name="Mélanie Mathieu" userId="218b6644-25de-4140-825c-7c6b97013de9" providerId="ADAL" clId="{797BC725-680F-4103-934B-2F2C94AB1DD8}" dt="2026-02-17T22:30:30.972" v="686" actId="114"/>
          <ac:spMkLst>
            <pc:docMk/>
            <pc:sldMk cId="0" sldId="264"/>
            <ac:spMk id="3" creationId="{00000000-0000-0000-0000-000000000000}"/>
          </ac:spMkLst>
        </pc:spChg>
      </pc:sldChg>
      <pc:sldChg chg="modSp mod setBg">
        <pc:chgData name="Mélanie Mathieu" userId="218b6644-25de-4140-825c-7c6b97013de9" providerId="ADAL" clId="{797BC725-680F-4103-934B-2F2C94AB1DD8}" dt="2026-02-17T22:28:31.606" v="666" actId="20577"/>
        <pc:sldMkLst>
          <pc:docMk/>
          <pc:sldMk cId="0" sldId="265"/>
        </pc:sldMkLst>
        <pc:spChg chg="mod">
          <ac:chgData name="Mélanie Mathieu" userId="218b6644-25de-4140-825c-7c6b97013de9" providerId="ADAL" clId="{797BC725-680F-4103-934B-2F2C94AB1DD8}" dt="2026-02-17T22:28:31.606" v="666" actId="20577"/>
          <ac:spMkLst>
            <pc:docMk/>
            <pc:sldMk cId="0" sldId="265"/>
            <ac:spMk id="3" creationId="{00000000-0000-0000-0000-000000000000}"/>
          </ac:spMkLst>
        </pc:spChg>
      </pc:sldChg>
      <pc:sldChg chg="setBg">
        <pc:chgData name="Mélanie Mathieu" userId="218b6644-25de-4140-825c-7c6b97013de9" providerId="ADAL" clId="{797BC725-680F-4103-934B-2F2C94AB1DD8}" dt="2026-02-06T18:34:50.624" v="94"/>
        <pc:sldMkLst>
          <pc:docMk/>
          <pc:sldMk cId="0" sldId="266"/>
        </pc:sldMkLst>
      </pc:sldChg>
      <pc:sldChg chg="modSp mod modNotesTx">
        <pc:chgData name="Mélanie Mathieu" userId="218b6644-25de-4140-825c-7c6b97013de9" providerId="ADAL" clId="{797BC725-680F-4103-934B-2F2C94AB1DD8}" dt="2026-02-17T22:30:16.322" v="685" actId="1076"/>
        <pc:sldMkLst>
          <pc:docMk/>
          <pc:sldMk cId="0" sldId="267"/>
        </pc:sldMkLst>
        <pc:spChg chg="mod">
          <ac:chgData name="Mélanie Mathieu" userId="218b6644-25de-4140-825c-7c6b97013de9" providerId="ADAL" clId="{797BC725-680F-4103-934B-2F2C94AB1DD8}" dt="2026-02-17T22:30:16.322" v="685" actId="1076"/>
          <ac:spMkLst>
            <pc:docMk/>
            <pc:sldMk cId="0" sldId="267"/>
            <ac:spMk id="4" creationId="{F970B3BD-EACB-83F1-4438-6585342997EC}"/>
          </ac:spMkLst>
        </pc:spChg>
      </pc:sldChg>
      <pc:sldChg chg="modSp mod setBg modNotesTx">
        <pc:chgData name="Mélanie Mathieu" userId="218b6644-25de-4140-825c-7c6b97013de9" providerId="ADAL" clId="{797BC725-680F-4103-934B-2F2C94AB1DD8}" dt="2026-02-17T22:36:55.952" v="710" actId="6549"/>
        <pc:sldMkLst>
          <pc:docMk/>
          <pc:sldMk cId="0" sldId="268"/>
        </pc:sldMkLst>
        <pc:graphicFrameChg chg="modGraphic">
          <ac:chgData name="Mélanie Mathieu" userId="218b6644-25de-4140-825c-7c6b97013de9" providerId="ADAL" clId="{797BC725-680F-4103-934B-2F2C94AB1DD8}" dt="2026-02-12T19:44:17.116" v="576" actId="20577"/>
          <ac:graphicFrameMkLst>
            <pc:docMk/>
            <pc:sldMk cId="0" sldId="268"/>
            <ac:graphicFrameMk id="5" creationId="{309FDFD0-5FE2-C0BB-F480-887E7FC94A97}"/>
          </ac:graphicFrameMkLst>
        </pc:graphicFrameChg>
      </pc:sldChg>
      <pc:sldChg chg="modSp mod setBg modNotesTx">
        <pc:chgData name="Mélanie Mathieu" userId="218b6644-25de-4140-825c-7c6b97013de9" providerId="ADAL" clId="{797BC725-680F-4103-934B-2F2C94AB1DD8}" dt="2026-02-17T22:37:09.005" v="711" actId="6549"/>
        <pc:sldMkLst>
          <pc:docMk/>
          <pc:sldMk cId="0" sldId="269"/>
        </pc:sldMkLst>
        <pc:graphicFrameChg chg="modGraphic">
          <ac:chgData name="Mélanie Mathieu" userId="218b6644-25de-4140-825c-7c6b97013de9" providerId="ADAL" clId="{797BC725-680F-4103-934B-2F2C94AB1DD8}" dt="2026-02-12T19:43:48.769" v="548" actId="404"/>
          <ac:graphicFrameMkLst>
            <pc:docMk/>
            <pc:sldMk cId="0" sldId="269"/>
            <ac:graphicFrameMk id="5" creationId="{59BAC29D-1669-7F49-5C54-0C46D9446BA3}"/>
          </ac:graphicFrameMkLst>
        </pc:graphicFrameChg>
      </pc:sldChg>
      <pc:sldChg chg="setBg modNotesTx">
        <pc:chgData name="Mélanie Mathieu" userId="218b6644-25de-4140-825c-7c6b97013de9" providerId="ADAL" clId="{797BC725-680F-4103-934B-2F2C94AB1DD8}" dt="2026-02-12T19:32:27.294" v="423" actId="20577"/>
        <pc:sldMkLst>
          <pc:docMk/>
          <pc:sldMk cId="1258337990" sldId="270"/>
        </pc:sldMkLst>
      </pc:sldChg>
      <pc:sldChg chg="setBg">
        <pc:chgData name="Mélanie Mathieu" userId="218b6644-25de-4140-825c-7c6b97013de9" providerId="ADAL" clId="{797BC725-680F-4103-934B-2F2C94AB1DD8}" dt="2026-02-06T18:34:50.624" v="94"/>
        <pc:sldMkLst>
          <pc:docMk/>
          <pc:sldMk cId="1439394289" sldId="273"/>
        </pc:sldMkLst>
      </pc:sldChg>
      <pc:sldChg chg="modSp mod setBg">
        <pc:chgData name="Mélanie Mathieu" userId="218b6644-25de-4140-825c-7c6b97013de9" providerId="ADAL" clId="{797BC725-680F-4103-934B-2F2C94AB1DD8}" dt="2026-02-06T18:36:38.755" v="100" actId="1076"/>
        <pc:sldMkLst>
          <pc:docMk/>
          <pc:sldMk cId="2007738666" sldId="274"/>
        </pc:sldMkLst>
        <pc:spChg chg="mod">
          <ac:chgData name="Mélanie Mathieu" userId="218b6644-25de-4140-825c-7c6b97013de9" providerId="ADAL" clId="{797BC725-680F-4103-934B-2F2C94AB1DD8}" dt="2026-02-06T18:36:38.755" v="100" actId="1076"/>
          <ac:spMkLst>
            <pc:docMk/>
            <pc:sldMk cId="2007738666" sldId="274"/>
            <ac:spMk id="3" creationId="{E02B500E-8ACB-505B-5E2D-18CDAD6B1BE2}"/>
          </ac:spMkLst>
        </pc:spChg>
      </pc:sldChg>
      <pc:sldChg chg="addSp delSp modSp mod setBg addAnim delAnim setClrOvrMap">
        <pc:chgData name="Mélanie Mathieu" userId="218b6644-25de-4140-825c-7c6b97013de9" providerId="ADAL" clId="{797BC725-680F-4103-934B-2F2C94AB1DD8}" dt="2026-02-17T22:36:15.521" v="709" actId="20577"/>
        <pc:sldMkLst>
          <pc:docMk/>
          <pc:sldMk cId="3877058979" sldId="275"/>
        </pc:sldMkLst>
        <pc:spChg chg="mod">
          <ac:chgData name="Mélanie Mathieu" userId="218b6644-25de-4140-825c-7c6b97013de9" providerId="ADAL" clId="{797BC725-680F-4103-934B-2F2C94AB1DD8}" dt="2026-02-17T22:35:56.938" v="700" actId="26606"/>
          <ac:spMkLst>
            <pc:docMk/>
            <pc:sldMk cId="3877058979" sldId="275"/>
            <ac:spMk id="2" creationId="{BFF6FB03-2801-DD3A-7D07-6A82DEA11A21}"/>
          </ac:spMkLst>
        </pc:spChg>
        <pc:spChg chg="mod">
          <ac:chgData name="Mélanie Mathieu" userId="218b6644-25de-4140-825c-7c6b97013de9" providerId="ADAL" clId="{797BC725-680F-4103-934B-2F2C94AB1DD8}" dt="2026-02-17T22:36:15.521" v="709" actId="20577"/>
          <ac:spMkLst>
            <pc:docMk/>
            <pc:sldMk cId="3877058979" sldId="275"/>
            <ac:spMk id="3" creationId="{952F7225-7F97-8774-26DE-D35F7D96AA8E}"/>
          </ac:spMkLst>
        </pc:spChg>
        <pc:spChg chg="add del">
          <ac:chgData name="Mélanie Mathieu" userId="218b6644-25de-4140-825c-7c6b97013de9" providerId="ADAL" clId="{797BC725-680F-4103-934B-2F2C94AB1DD8}" dt="2026-02-17T22:35:56.938" v="700" actId="26606"/>
          <ac:spMkLst>
            <pc:docMk/>
            <pc:sldMk cId="3877058979" sldId="275"/>
            <ac:spMk id="21" creationId="{5C821777-3A3B-437E-B5C1-FBC7B0F48C56}"/>
          </ac:spMkLst>
        </pc:spChg>
        <pc:spChg chg="add del">
          <ac:chgData name="Mélanie Mathieu" userId="218b6644-25de-4140-825c-7c6b97013de9" providerId="ADAL" clId="{797BC725-680F-4103-934B-2F2C94AB1DD8}" dt="2026-02-17T22:35:56.938" v="700" actId="26606"/>
          <ac:spMkLst>
            <pc:docMk/>
            <pc:sldMk cId="3877058979" sldId="275"/>
            <ac:spMk id="23" creationId="{A31AD40C-CE73-4162-8681-421B8AF943A2}"/>
          </ac:spMkLst>
        </pc:spChg>
        <pc:spChg chg="add del">
          <ac:chgData name="Mélanie Mathieu" userId="218b6644-25de-4140-825c-7c6b97013de9" providerId="ADAL" clId="{797BC725-680F-4103-934B-2F2C94AB1DD8}" dt="2026-02-17T22:35:56.938" v="700" actId="26606"/>
          <ac:spMkLst>
            <pc:docMk/>
            <pc:sldMk cId="3877058979" sldId="275"/>
            <ac:spMk id="25" creationId="{707A3B9D-B1BA-4989-A535-1A6D8D402CC6}"/>
          </ac:spMkLst>
        </pc:spChg>
        <pc:spChg chg="add del">
          <ac:chgData name="Mélanie Mathieu" userId="218b6644-25de-4140-825c-7c6b97013de9" providerId="ADAL" clId="{797BC725-680F-4103-934B-2F2C94AB1DD8}" dt="2026-02-17T22:35:56.935" v="699" actId="26606"/>
          <ac:spMkLst>
            <pc:docMk/>
            <pc:sldMk cId="3877058979" sldId="275"/>
            <ac:spMk id="30" creationId="{5BC51F77-AE74-4F38-B1DC-29475E38CABD}"/>
          </ac:spMkLst>
        </pc:spChg>
        <pc:spChg chg="add del">
          <ac:chgData name="Mélanie Mathieu" userId="218b6644-25de-4140-825c-7c6b97013de9" providerId="ADAL" clId="{797BC725-680F-4103-934B-2F2C94AB1DD8}" dt="2026-02-17T22:35:56.935" v="699" actId="26606"/>
          <ac:spMkLst>
            <pc:docMk/>
            <pc:sldMk cId="3877058979" sldId="275"/>
            <ac:spMk id="32" creationId="{FCE87B8C-E5AA-4044-AB91-DDA3084BE456}"/>
          </ac:spMkLst>
        </pc:spChg>
        <pc:spChg chg="add">
          <ac:chgData name="Mélanie Mathieu" userId="218b6644-25de-4140-825c-7c6b97013de9" providerId="ADAL" clId="{797BC725-680F-4103-934B-2F2C94AB1DD8}" dt="2026-02-17T22:35:56.938" v="700" actId="26606"/>
          <ac:spMkLst>
            <pc:docMk/>
            <pc:sldMk cId="3877058979" sldId="275"/>
            <ac:spMk id="34" creationId="{707A3B9D-B1BA-4989-A535-1A6D8D402CC6}"/>
          </ac:spMkLst>
        </pc:spChg>
        <pc:spChg chg="add">
          <ac:chgData name="Mélanie Mathieu" userId="218b6644-25de-4140-825c-7c6b97013de9" providerId="ADAL" clId="{797BC725-680F-4103-934B-2F2C94AB1DD8}" dt="2026-02-17T22:35:56.938" v="700" actId="26606"/>
          <ac:spMkLst>
            <pc:docMk/>
            <pc:sldMk cId="3877058979" sldId="275"/>
            <ac:spMk id="35" creationId="{5C821777-3A3B-437E-B5C1-FBC7B0F48C56}"/>
          </ac:spMkLst>
        </pc:spChg>
        <pc:spChg chg="add">
          <ac:chgData name="Mélanie Mathieu" userId="218b6644-25de-4140-825c-7c6b97013de9" providerId="ADAL" clId="{797BC725-680F-4103-934B-2F2C94AB1DD8}" dt="2026-02-17T22:35:56.938" v="700" actId="26606"/>
          <ac:spMkLst>
            <pc:docMk/>
            <pc:sldMk cId="3877058979" sldId="275"/>
            <ac:spMk id="36" creationId="{A31AD40C-CE73-4162-8681-421B8AF943A2}"/>
          </ac:spMkLst>
        </pc:spChg>
        <pc:picChg chg="add mod">
          <ac:chgData name="Mélanie Mathieu" userId="218b6644-25de-4140-825c-7c6b97013de9" providerId="ADAL" clId="{797BC725-680F-4103-934B-2F2C94AB1DD8}" dt="2026-02-17T22:35:56.938" v="700" actId="26606"/>
          <ac:picMkLst>
            <pc:docMk/>
            <pc:sldMk cId="3877058979" sldId="275"/>
            <ac:picMk id="5" creationId="{984938BB-D287-8AA5-8242-C2F74328FBBB}"/>
          </ac:picMkLst>
        </pc:picChg>
        <pc:picChg chg="del">
          <ac:chgData name="Mélanie Mathieu" userId="218b6644-25de-4140-825c-7c6b97013de9" providerId="ADAL" clId="{797BC725-680F-4103-934B-2F2C94AB1DD8}" dt="2026-02-17T22:33:46.138" v="687" actId="478"/>
          <ac:picMkLst>
            <pc:docMk/>
            <pc:sldMk cId="3877058979" sldId="275"/>
            <ac:picMk id="6" creationId="{7596A08D-7DAD-B8F6-4CF7-F8759C7B631B}"/>
          </ac:picMkLst>
        </pc:picChg>
      </pc:sldChg>
      <pc:sldMasterChg chg="addSp delSp modSp mod modSldLayout">
        <pc:chgData name="Mélanie Mathieu" userId="218b6644-25de-4140-825c-7c6b97013de9" providerId="ADAL" clId="{797BC725-680F-4103-934B-2F2C94AB1DD8}" dt="2026-02-06T18:47:37.715" v="143" actId="478"/>
        <pc:sldMasterMkLst>
          <pc:docMk/>
          <pc:sldMasterMk cId="787355256" sldId="2147483713"/>
        </pc:sldMasterMkLst>
        <pc:picChg chg="add mod">
          <ac:chgData name="Mélanie Mathieu" userId="218b6644-25de-4140-825c-7c6b97013de9" providerId="ADAL" clId="{797BC725-680F-4103-934B-2F2C94AB1DD8}" dt="2026-02-06T18:46:04.113" v="137" actId="1076"/>
          <ac:picMkLst>
            <pc:docMk/>
            <pc:sldMasterMk cId="787355256" sldId="2147483713"/>
            <ac:picMk id="9" creationId="{15B6CC2E-96F9-846A-97D8-AD5AAB0B0E5E}"/>
          </ac:picMkLst>
        </pc:picChg>
        <pc:sldLayoutChg chg="addSp delSp modSp mod">
          <pc:chgData name="Mélanie Mathieu" userId="218b6644-25de-4140-825c-7c6b97013de9" providerId="ADAL" clId="{797BC725-680F-4103-934B-2F2C94AB1DD8}" dt="2026-02-06T18:47:37.715" v="143" actId="478"/>
          <pc:sldLayoutMkLst>
            <pc:docMk/>
            <pc:sldMasterMk cId="787355256" sldId="2147483713"/>
            <pc:sldLayoutMk cId="1354797145" sldId="2147483714"/>
          </pc:sldLayoutMkLst>
        </pc:sldLayoutChg>
        <pc:sldLayoutChg chg="addSp delSp modSp mod">
          <pc:chgData name="Mélanie Mathieu" userId="218b6644-25de-4140-825c-7c6b97013de9" providerId="ADAL" clId="{797BC725-680F-4103-934B-2F2C94AB1DD8}" dt="2026-02-06T18:44:31.184" v="130" actId="21"/>
          <pc:sldLayoutMkLst>
            <pc:docMk/>
            <pc:sldMasterMk cId="787355256" sldId="2147483713"/>
            <pc:sldLayoutMk cId="497121162" sldId="2147483715"/>
          </pc:sldLayoutMkLst>
          <pc:spChg chg="mod">
            <ac:chgData name="Mélanie Mathieu" userId="218b6644-25de-4140-825c-7c6b97013de9" providerId="ADAL" clId="{797BC725-680F-4103-934B-2F2C94AB1DD8}" dt="2026-02-06T18:39:32.021" v="108" actId="1076"/>
            <ac:spMkLst>
              <pc:docMk/>
              <pc:sldMasterMk cId="787355256" sldId="2147483713"/>
              <pc:sldLayoutMk cId="497121162" sldId="2147483715"/>
              <ac:spMk id="3" creationId="{00000000-0000-0000-0000-000000000000}"/>
            </ac:spMkLst>
          </pc:spChg>
        </pc:sldLayoutChg>
        <pc:sldLayoutChg chg="addSp delSp modSp mod">
          <pc:chgData name="Mélanie Mathieu" userId="218b6644-25de-4140-825c-7c6b97013de9" providerId="ADAL" clId="{797BC725-680F-4103-934B-2F2C94AB1DD8}" dt="2026-02-06T18:47:23.471" v="141" actId="478"/>
          <pc:sldLayoutMkLst>
            <pc:docMk/>
            <pc:sldMasterMk cId="787355256" sldId="2147483713"/>
            <pc:sldLayoutMk cId="433195113" sldId="2147483716"/>
          </pc:sldLayoutMkLst>
        </pc:sldLayoutChg>
        <pc:sldLayoutChg chg="addSp delSp modSp mod">
          <pc:chgData name="Mélanie Mathieu" userId="218b6644-25de-4140-825c-7c6b97013de9" providerId="ADAL" clId="{797BC725-680F-4103-934B-2F2C94AB1DD8}" dt="2026-02-06T18:47:27.721" v="142" actId="478"/>
          <pc:sldLayoutMkLst>
            <pc:docMk/>
            <pc:sldMasterMk cId="787355256" sldId="2147483713"/>
            <pc:sldLayoutMk cId="1897291774" sldId="2147483717"/>
          </pc:sldLayoutMkLst>
        </pc:sldLayoutChg>
        <pc:sldLayoutChg chg="addSp modSp mod">
          <pc:chgData name="Mélanie Mathieu" userId="218b6644-25de-4140-825c-7c6b97013de9" providerId="ADAL" clId="{797BC725-680F-4103-934B-2F2C94AB1DD8}" dt="2026-02-06T18:41:24.579" v="122" actId="1076"/>
          <pc:sldLayoutMkLst>
            <pc:docMk/>
            <pc:sldMasterMk cId="787355256" sldId="2147483713"/>
            <pc:sldLayoutMk cId="1846444427" sldId="2147483718"/>
          </pc:sldLayoutMkLst>
          <pc:picChg chg="add mod">
            <ac:chgData name="Mélanie Mathieu" userId="218b6644-25de-4140-825c-7c6b97013de9" providerId="ADAL" clId="{797BC725-680F-4103-934B-2F2C94AB1DD8}" dt="2026-02-06T18:41:24.579" v="122" actId="1076"/>
            <ac:picMkLst>
              <pc:docMk/>
              <pc:sldMasterMk cId="787355256" sldId="2147483713"/>
              <pc:sldLayoutMk cId="1846444427" sldId="2147483718"/>
              <ac:picMk id="10" creationId="{25974355-67C5-B4E6-A514-A73EE31742CD}"/>
            </ac:picMkLst>
          </pc:picChg>
        </pc:sldLayoutChg>
        <pc:sldLayoutChg chg="addSp modSp mod">
          <pc:chgData name="Mélanie Mathieu" userId="218b6644-25de-4140-825c-7c6b97013de9" providerId="ADAL" clId="{797BC725-680F-4103-934B-2F2C94AB1DD8}" dt="2026-02-06T18:41:41.948" v="124" actId="1076"/>
          <pc:sldLayoutMkLst>
            <pc:docMk/>
            <pc:sldMasterMk cId="787355256" sldId="2147483713"/>
            <pc:sldLayoutMk cId="1855039130" sldId="2147483719"/>
          </pc:sldLayoutMkLst>
          <pc:picChg chg="add mod">
            <ac:chgData name="Mélanie Mathieu" userId="218b6644-25de-4140-825c-7c6b97013de9" providerId="ADAL" clId="{797BC725-680F-4103-934B-2F2C94AB1DD8}" dt="2026-02-06T18:41:41.948" v="124" actId="1076"/>
            <ac:picMkLst>
              <pc:docMk/>
              <pc:sldMasterMk cId="787355256" sldId="2147483713"/>
              <pc:sldLayoutMk cId="1855039130" sldId="2147483719"/>
              <ac:picMk id="6" creationId="{C30E0378-5736-3045-5FF8-CEA1D5148D40}"/>
            </ac:picMkLst>
          </pc:picChg>
        </pc:sldLayoutChg>
        <pc:sldLayoutChg chg="addSp delSp modSp mod">
          <pc:chgData name="Mélanie Mathieu" userId="218b6644-25de-4140-825c-7c6b97013de9" providerId="ADAL" clId="{797BC725-680F-4103-934B-2F2C94AB1DD8}" dt="2026-02-06T18:47:18.608" v="140" actId="478"/>
          <pc:sldLayoutMkLst>
            <pc:docMk/>
            <pc:sldMasterMk cId="787355256" sldId="2147483713"/>
            <pc:sldLayoutMk cId="752761579" sldId="2147483720"/>
          </pc:sldLayoutMkLst>
        </pc:sldLayoutChg>
        <pc:sldLayoutChg chg="addSp delSp modSp mod">
          <pc:chgData name="Mélanie Mathieu" userId="218b6644-25de-4140-825c-7c6b97013de9" providerId="ADAL" clId="{797BC725-680F-4103-934B-2F2C94AB1DD8}" dt="2026-02-06T18:47:12.799" v="139" actId="478"/>
          <pc:sldLayoutMkLst>
            <pc:docMk/>
            <pc:sldMasterMk cId="787355256" sldId="2147483713"/>
            <pc:sldLayoutMk cId="101785326" sldId="214748372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D2313-0679-4D11-AD00-5FFC2DA212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3DC9F6-E558-4888-999B-6D91ECBE32D1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• Ventes non réalisées :</a:t>
          </a:r>
        </a:p>
        <a:p>
          <a:pPr>
            <a:lnSpc>
              <a:spcPct val="100000"/>
            </a:lnSpc>
          </a:pPr>
          <a:r>
            <a:rPr lang="fr-CA" dirty="0"/>
            <a:t> </a:t>
          </a:r>
          <a:r>
            <a:rPr lang="fr-CA" b="1" dirty="0"/>
            <a:t>27 800 000 $</a:t>
          </a:r>
          <a:endParaRPr lang="en-US" b="1" dirty="0"/>
        </a:p>
      </dgm:t>
    </dgm:pt>
    <dgm:pt modelId="{1862615D-30F5-4C33-9983-6FE2A67A4DC9}" type="parTrans" cxnId="{FABCF4DA-204E-4094-A507-D113036F6639}">
      <dgm:prSet/>
      <dgm:spPr/>
      <dgm:t>
        <a:bodyPr/>
        <a:lstStyle/>
        <a:p>
          <a:endParaRPr lang="en-US"/>
        </a:p>
      </dgm:t>
    </dgm:pt>
    <dgm:pt modelId="{DB187F98-21E9-4CDB-903F-BD9DFA31C908}" type="sibTrans" cxnId="{FABCF4DA-204E-4094-A507-D113036F6639}">
      <dgm:prSet/>
      <dgm:spPr/>
      <dgm:t>
        <a:bodyPr/>
        <a:lstStyle/>
        <a:p>
          <a:endParaRPr lang="en-US"/>
        </a:p>
      </dgm:t>
    </dgm:pt>
    <dgm:pt modelId="{AB22F23A-4411-4B87-9A87-F42F0987FDFC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• Perte économique à la ferme: </a:t>
          </a:r>
        </a:p>
        <a:p>
          <a:pPr>
            <a:lnSpc>
              <a:spcPct val="100000"/>
            </a:lnSpc>
          </a:pPr>
          <a:r>
            <a:rPr lang="fr-CA" b="1" dirty="0"/>
            <a:t>2 600 000 $</a:t>
          </a:r>
          <a:endParaRPr lang="en-US" b="1" dirty="0"/>
        </a:p>
      </dgm:t>
    </dgm:pt>
    <dgm:pt modelId="{EA0CE586-B636-4537-9FE3-6FB5B8A0F81C}" type="parTrans" cxnId="{58E4FA19-D16F-42FB-BE25-4F26E4BB2F09}">
      <dgm:prSet/>
      <dgm:spPr/>
      <dgm:t>
        <a:bodyPr/>
        <a:lstStyle/>
        <a:p>
          <a:endParaRPr lang="en-US"/>
        </a:p>
      </dgm:t>
    </dgm:pt>
    <dgm:pt modelId="{375BDABA-E2BD-4699-BF09-AAEA563A3D03}" type="sibTrans" cxnId="{58E4FA19-D16F-42FB-BE25-4F26E4BB2F09}">
      <dgm:prSet/>
      <dgm:spPr/>
      <dgm:t>
        <a:bodyPr/>
        <a:lstStyle/>
        <a:p>
          <a:endParaRPr lang="en-US"/>
        </a:p>
      </dgm:t>
    </dgm:pt>
    <dgm:pt modelId="{568EA1BA-B6BB-4D03-9A64-1E185423F2A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• Superficies non replantables : </a:t>
          </a:r>
        </a:p>
        <a:p>
          <a:pPr>
            <a:lnSpc>
              <a:spcPct val="100000"/>
            </a:lnSpc>
          </a:pPr>
          <a:r>
            <a:rPr lang="fr-CA" b="1" dirty="0"/>
            <a:t>6 800 000 $</a:t>
          </a:r>
          <a:endParaRPr lang="en-US" b="1" dirty="0"/>
        </a:p>
      </dgm:t>
    </dgm:pt>
    <dgm:pt modelId="{6F71CBC5-A1AD-4EEB-A13E-830AFFFBCF82}" type="parTrans" cxnId="{04655795-9757-4BEC-AED0-40D75A74FA08}">
      <dgm:prSet/>
      <dgm:spPr/>
      <dgm:t>
        <a:bodyPr/>
        <a:lstStyle/>
        <a:p>
          <a:endParaRPr lang="en-US"/>
        </a:p>
      </dgm:t>
    </dgm:pt>
    <dgm:pt modelId="{CFCCA59F-BCFA-4FC7-B174-9C350123A616}" type="sibTrans" cxnId="{04655795-9757-4BEC-AED0-40D75A74FA08}">
      <dgm:prSet/>
      <dgm:spPr/>
      <dgm:t>
        <a:bodyPr/>
        <a:lstStyle/>
        <a:p>
          <a:endParaRPr lang="en-US"/>
        </a:p>
      </dgm:t>
    </dgm:pt>
    <dgm:pt modelId="{DB9DEA15-ECA4-4D37-BD48-F4EB9E21DEE2}" type="pres">
      <dgm:prSet presAssocID="{002D2313-0679-4D11-AD00-5FFC2DA2128A}" presName="root" presStyleCnt="0">
        <dgm:presLayoutVars>
          <dgm:dir/>
          <dgm:resizeHandles val="exact"/>
        </dgm:presLayoutVars>
      </dgm:prSet>
      <dgm:spPr/>
    </dgm:pt>
    <dgm:pt modelId="{B809E367-4C10-4848-AE17-537719193B3D}" type="pres">
      <dgm:prSet presAssocID="{5B3DC9F6-E558-4888-999B-6D91ECBE32D1}" presName="compNode" presStyleCnt="0"/>
      <dgm:spPr/>
    </dgm:pt>
    <dgm:pt modelId="{1CBE3447-EC45-4A0D-BFBB-439BB3875A9A}" type="pres">
      <dgm:prSet presAssocID="{5B3DC9F6-E558-4888-999B-6D91ECBE32D1}" presName="bgRect" presStyleLbl="bgShp" presStyleIdx="0" presStyleCnt="3"/>
      <dgm:spPr/>
    </dgm:pt>
    <dgm:pt modelId="{DD53A2FC-DCDF-481B-A963-B39336CCCCE6}" type="pres">
      <dgm:prSet presAssocID="{5B3DC9F6-E558-4888-999B-6D91ECBE32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dit"/>
        </a:ext>
      </dgm:extLst>
    </dgm:pt>
    <dgm:pt modelId="{612896C7-F1FB-41A8-8AB5-110E30233207}" type="pres">
      <dgm:prSet presAssocID="{5B3DC9F6-E558-4888-999B-6D91ECBE32D1}" presName="spaceRect" presStyleCnt="0"/>
      <dgm:spPr/>
    </dgm:pt>
    <dgm:pt modelId="{985565E8-AEB1-4782-957C-53E5E76986A8}" type="pres">
      <dgm:prSet presAssocID="{5B3DC9F6-E558-4888-999B-6D91ECBE32D1}" presName="parTx" presStyleLbl="revTx" presStyleIdx="0" presStyleCnt="3">
        <dgm:presLayoutVars>
          <dgm:chMax val="0"/>
          <dgm:chPref val="0"/>
        </dgm:presLayoutVars>
      </dgm:prSet>
      <dgm:spPr/>
    </dgm:pt>
    <dgm:pt modelId="{8A6A7A73-500F-410A-A3D5-68D06CEA8A6A}" type="pres">
      <dgm:prSet presAssocID="{DB187F98-21E9-4CDB-903F-BD9DFA31C908}" presName="sibTrans" presStyleCnt="0"/>
      <dgm:spPr/>
    </dgm:pt>
    <dgm:pt modelId="{329D0F2A-6090-4756-AFE6-A6C387EA4800}" type="pres">
      <dgm:prSet presAssocID="{AB22F23A-4411-4B87-9A87-F42F0987FDFC}" presName="compNode" presStyleCnt="0"/>
      <dgm:spPr/>
    </dgm:pt>
    <dgm:pt modelId="{FD3A8D1B-7B97-45B3-B90F-C3B78EE2CD7F}" type="pres">
      <dgm:prSet presAssocID="{AB22F23A-4411-4B87-9A87-F42F0987FDFC}" presName="bgRect" presStyleLbl="bgShp" presStyleIdx="1" presStyleCnt="3"/>
      <dgm:spPr/>
    </dgm:pt>
    <dgm:pt modelId="{9DA2A047-E76B-41FD-97B7-987F6ABDB56A}" type="pres">
      <dgm:prSet presAssocID="{AB22F23A-4411-4B87-9A87-F42F0987FD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BBD06C1C-D6C0-42A9-9A3E-5247B8811E98}" type="pres">
      <dgm:prSet presAssocID="{AB22F23A-4411-4B87-9A87-F42F0987FDFC}" presName="spaceRect" presStyleCnt="0"/>
      <dgm:spPr/>
    </dgm:pt>
    <dgm:pt modelId="{B7485BE7-94AE-466C-8260-3995B1396722}" type="pres">
      <dgm:prSet presAssocID="{AB22F23A-4411-4B87-9A87-F42F0987FDFC}" presName="parTx" presStyleLbl="revTx" presStyleIdx="1" presStyleCnt="3">
        <dgm:presLayoutVars>
          <dgm:chMax val="0"/>
          <dgm:chPref val="0"/>
        </dgm:presLayoutVars>
      </dgm:prSet>
      <dgm:spPr/>
    </dgm:pt>
    <dgm:pt modelId="{767ADA6D-5238-4DE5-805A-6EE03E49390C}" type="pres">
      <dgm:prSet presAssocID="{375BDABA-E2BD-4699-BF09-AAEA563A3D03}" presName="sibTrans" presStyleCnt="0"/>
      <dgm:spPr/>
    </dgm:pt>
    <dgm:pt modelId="{CDCF7006-F2B4-46AC-B5FE-5445BEC931EB}" type="pres">
      <dgm:prSet presAssocID="{568EA1BA-B6BB-4D03-9A64-1E185423F2A9}" presName="compNode" presStyleCnt="0"/>
      <dgm:spPr/>
    </dgm:pt>
    <dgm:pt modelId="{5E4C9037-2FA3-4F0A-B278-FFAEBA5901A2}" type="pres">
      <dgm:prSet presAssocID="{568EA1BA-B6BB-4D03-9A64-1E185423F2A9}" presName="bgRect" presStyleLbl="bgShp" presStyleIdx="2" presStyleCnt="3"/>
      <dgm:spPr/>
    </dgm:pt>
    <dgm:pt modelId="{CF0A039F-5017-4C38-9DF0-FA98E1D2D9ED}" type="pres">
      <dgm:prSet presAssocID="{568EA1BA-B6BB-4D03-9A64-1E185423F2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4B2E3D22-8FB0-422B-A9E0-E617C701ABE4}" type="pres">
      <dgm:prSet presAssocID="{568EA1BA-B6BB-4D03-9A64-1E185423F2A9}" presName="spaceRect" presStyleCnt="0"/>
      <dgm:spPr/>
    </dgm:pt>
    <dgm:pt modelId="{3A73A6A7-89FE-4093-88C6-CB9424F9CD68}" type="pres">
      <dgm:prSet presAssocID="{568EA1BA-B6BB-4D03-9A64-1E185423F2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E4FA19-D16F-42FB-BE25-4F26E4BB2F09}" srcId="{002D2313-0679-4D11-AD00-5FFC2DA2128A}" destId="{AB22F23A-4411-4B87-9A87-F42F0987FDFC}" srcOrd="1" destOrd="0" parTransId="{EA0CE586-B636-4537-9FE3-6FB5B8A0F81C}" sibTransId="{375BDABA-E2BD-4699-BF09-AAEA563A3D03}"/>
    <dgm:cxn modelId="{EA1EB621-8D36-4843-88CB-5E5BA678BE9F}" type="presOf" srcId="{5B3DC9F6-E558-4888-999B-6D91ECBE32D1}" destId="{985565E8-AEB1-4782-957C-53E5E76986A8}" srcOrd="0" destOrd="0" presId="urn:microsoft.com/office/officeart/2018/2/layout/IconVerticalSolidList"/>
    <dgm:cxn modelId="{0F9AB53F-CDAF-45C0-8841-8972ED6C2C73}" type="presOf" srcId="{002D2313-0679-4D11-AD00-5FFC2DA2128A}" destId="{DB9DEA15-ECA4-4D37-BD48-F4EB9E21DEE2}" srcOrd="0" destOrd="0" presId="urn:microsoft.com/office/officeart/2018/2/layout/IconVerticalSolidList"/>
    <dgm:cxn modelId="{04655795-9757-4BEC-AED0-40D75A74FA08}" srcId="{002D2313-0679-4D11-AD00-5FFC2DA2128A}" destId="{568EA1BA-B6BB-4D03-9A64-1E185423F2A9}" srcOrd="2" destOrd="0" parTransId="{6F71CBC5-A1AD-4EEB-A13E-830AFFFBCF82}" sibTransId="{CFCCA59F-BCFA-4FC7-B174-9C350123A616}"/>
    <dgm:cxn modelId="{BFD6A8C0-098B-4447-90DE-499C5CFEBA20}" type="presOf" srcId="{568EA1BA-B6BB-4D03-9A64-1E185423F2A9}" destId="{3A73A6A7-89FE-4093-88C6-CB9424F9CD68}" srcOrd="0" destOrd="0" presId="urn:microsoft.com/office/officeart/2018/2/layout/IconVerticalSolidList"/>
    <dgm:cxn modelId="{FABCF4DA-204E-4094-A507-D113036F6639}" srcId="{002D2313-0679-4D11-AD00-5FFC2DA2128A}" destId="{5B3DC9F6-E558-4888-999B-6D91ECBE32D1}" srcOrd="0" destOrd="0" parTransId="{1862615D-30F5-4C33-9983-6FE2A67A4DC9}" sibTransId="{DB187F98-21E9-4CDB-903F-BD9DFA31C908}"/>
    <dgm:cxn modelId="{071DFDED-A81C-4312-8C28-F6F6FE412E7F}" type="presOf" srcId="{AB22F23A-4411-4B87-9A87-F42F0987FDFC}" destId="{B7485BE7-94AE-466C-8260-3995B1396722}" srcOrd="0" destOrd="0" presId="urn:microsoft.com/office/officeart/2018/2/layout/IconVerticalSolidList"/>
    <dgm:cxn modelId="{D424758A-346E-4F83-B369-1BE2D3840612}" type="presParOf" srcId="{DB9DEA15-ECA4-4D37-BD48-F4EB9E21DEE2}" destId="{B809E367-4C10-4848-AE17-537719193B3D}" srcOrd="0" destOrd="0" presId="urn:microsoft.com/office/officeart/2018/2/layout/IconVerticalSolidList"/>
    <dgm:cxn modelId="{8DCD4385-107F-4C05-9B95-4680EDDE5667}" type="presParOf" srcId="{B809E367-4C10-4848-AE17-537719193B3D}" destId="{1CBE3447-EC45-4A0D-BFBB-439BB3875A9A}" srcOrd="0" destOrd="0" presId="urn:microsoft.com/office/officeart/2018/2/layout/IconVerticalSolidList"/>
    <dgm:cxn modelId="{A6F5F2C1-019D-463A-A2F8-39B7DBFA96A7}" type="presParOf" srcId="{B809E367-4C10-4848-AE17-537719193B3D}" destId="{DD53A2FC-DCDF-481B-A963-B39336CCCCE6}" srcOrd="1" destOrd="0" presId="urn:microsoft.com/office/officeart/2018/2/layout/IconVerticalSolidList"/>
    <dgm:cxn modelId="{AEE87424-65D8-4BD5-AEE0-C4C49FD3F2A7}" type="presParOf" srcId="{B809E367-4C10-4848-AE17-537719193B3D}" destId="{612896C7-F1FB-41A8-8AB5-110E30233207}" srcOrd="2" destOrd="0" presId="urn:microsoft.com/office/officeart/2018/2/layout/IconVerticalSolidList"/>
    <dgm:cxn modelId="{65EB857A-E39A-4A2D-ADC7-517CDC9425DB}" type="presParOf" srcId="{B809E367-4C10-4848-AE17-537719193B3D}" destId="{985565E8-AEB1-4782-957C-53E5E76986A8}" srcOrd="3" destOrd="0" presId="urn:microsoft.com/office/officeart/2018/2/layout/IconVerticalSolidList"/>
    <dgm:cxn modelId="{B0313822-A422-48D8-8829-3777A51E1EB1}" type="presParOf" srcId="{DB9DEA15-ECA4-4D37-BD48-F4EB9E21DEE2}" destId="{8A6A7A73-500F-410A-A3D5-68D06CEA8A6A}" srcOrd="1" destOrd="0" presId="urn:microsoft.com/office/officeart/2018/2/layout/IconVerticalSolidList"/>
    <dgm:cxn modelId="{667A531B-F295-4855-B445-9401E5E281A2}" type="presParOf" srcId="{DB9DEA15-ECA4-4D37-BD48-F4EB9E21DEE2}" destId="{329D0F2A-6090-4756-AFE6-A6C387EA4800}" srcOrd="2" destOrd="0" presId="urn:microsoft.com/office/officeart/2018/2/layout/IconVerticalSolidList"/>
    <dgm:cxn modelId="{6150C636-87EB-42B3-AFE9-48E713A60A11}" type="presParOf" srcId="{329D0F2A-6090-4756-AFE6-A6C387EA4800}" destId="{FD3A8D1B-7B97-45B3-B90F-C3B78EE2CD7F}" srcOrd="0" destOrd="0" presId="urn:microsoft.com/office/officeart/2018/2/layout/IconVerticalSolidList"/>
    <dgm:cxn modelId="{E52EFAF3-7857-4F45-A727-65B61509EED4}" type="presParOf" srcId="{329D0F2A-6090-4756-AFE6-A6C387EA4800}" destId="{9DA2A047-E76B-41FD-97B7-987F6ABDB56A}" srcOrd="1" destOrd="0" presId="urn:microsoft.com/office/officeart/2018/2/layout/IconVerticalSolidList"/>
    <dgm:cxn modelId="{83CFE6A8-C0F0-4BA4-A1BB-AE83BE77BB51}" type="presParOf" srcId="{329D0F2A-6090-4756-AFE6-A6C387EA4800}" destId="{BBD06C1C-D6C0-42A9-9A3E-5247B8811E98}" srcOrd="2" destOrd="0" presId="urn:microsoft.com/office/officeart/2018/2/layout/IconVerticalSolidList"/>
    <dgm:cxn modelId="{9726445F-EA37-4940-8680-6CD7A2039093}" type="presParOf" srcId="{329D0F2A-6090-4756-AFE6-A6C387EA4800}" destId="{B7485BE7-94AE-466C-8260-3995B1396722}" srcOrd="3" destOrd="0" presId="urn:microsoft.com/office/officeart/2018/2/layout/IconVerticalSolidList"/>
    <dgm:cxn modelId="{5E5B2E14-8768-4A35-BD24-0191B73D4B9F}" type="presParOf" srcId="{DB9DEA15-ECA4-4D37-BD48-F4EB9E21DEE2}" destId="{767ADA6D-5238-4DE5-805A-6EE03E49390C}" srcOrd="3" destOrd="0" presId="urn:microsoft.com/office/officeart/2018/2/layout/IconVerticalSolidList"/>
    <dgm:cxn modelId="{F2A6344D-60F7-456D-A488-C6B67A5F734B}" type="presParOf" srcId="{DB9DEA15-ECA4-4D37-BD48-F4EB9E21DEE2}" destId="{CDCF7006-F2B4-46AC-B5FE-5445BEC931EB}" srcOrd="4" destOrd="0" presId="urn:microsoft.com/office/officeart/2018/2/layout/IconVerticalSolidList"/>
    <dgm:cxn modelId="{A255107A-45A4-4CF0-A8E4-3E3E334FDB7C}" type="presParOf" srcId="{CDCF7006-F2B4-46AC-B5FE-5445BEC931EB}" destId="{5E4C9037-2FA3-4F0A-B278-FFAEBA5901A2}" srcOrd="0" destOrd="0" presId="urn:microsoft.com/office/officeart/2018/2/layout/IconVerticalSolidList"/>
    <dgm:cxn modelId="{88065DBE-D4F0-4D19-A7BA-106DFD98959A}" type="presParOf" srcId="{CDCF7006-F2B4-46AC-B5FE-5445BEC931EB}" destId="{CF0A039F-5017-4C38-9DF0-FA98E1D2D9ED}" srcOrd="1" destOrd="0" presId="urn:microsoft.com/office/officeart/2018/2/layout/IconVerticalSolidList"/>
    <dgm:cxn modelId="{015AB858-9906-4BC7-87DC-096C760BAE14}" type="presParOf" srcId="{CDCF7006-F2B4-46AC-B5FE-5445BEC931EB}" destId="{4B2E3D22-8FB0-422B-A9E0-E617C701ABE4}" srcOrd="2" destOrd="0" presId="urn:microsoft.com/office/officeart/2018/2/layout/IconVerticalSolidList"/>
    <dgm:cxn modelId="{29A6C9F7-FDDC-48D4-89CE-445EEBFE8E2F}" type="presParOf" srcId="{CDCF7006-F2B4-46AC-B5FE-5445BEC931EB}" destId="{3A73A6A7-89FE-4093-88C6-CB9424F9CD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2947C-64C7-4C55-A2F5-2CAD179DC3F1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DC1378-32B5-4D69-9EA3-E908D006D0BC}">
      <dgm:prSet/>
      <dgm:spPr/>
      <dgm:t>
        <a:bodyPr/>
        <a:lstStyle/>
        <a:p>
          <a:r>
            <a:rPr lang="fr-CA"/>
            <a:t>Maladie bien présente et persistante</a:t>
          </a:r>
          <a:endParaRPr lang="en-US"/>
        </a:p>
      </dgm:t>
    </dgm:pt>
    <dgm:pt modelId="{CD6041B5-4BC0-47F0-A0E4-C1167E984316}" type="parTrans" cxnId="{65DF1CC4-7137-4BFD-A187-695FA3893C2D}">
      <dgm:prSet/>
      <dgm:spPr/>
      <dgm:t>
        <a:bodyPr/>
        <a:lstStyle/>
        <a:p>
          <a:endParaRPr lang="en-US"/>
        </a:p>
      </dgm:t>
    </dgm:pt>
    <dgm:pt modelId="{9E18A89C-79D1-4DE3-808D-CA041381C70E}" type="sibTrans" cxnId="{65DF1CC4-7137-4BFD-A187-695FA3893C2D}">
      <dgm:prSet/>
      <dgm:spPr/>
      <dgm:t>
        <a:bodyPr/>
        <a:lstStyle/>
        <a:p>
          <a:endParaRPr lang="en-US"/>
        </a:p>
      </dgm:t>
    </dgm:pt>
    <dgm:pt modelId="{26BB53D1-5B9F-4868-BDB7-954CC963DE9D}">
      <dgm:prSet/>
      <dgm:spPr/>
      <dgm:t>
        <a:bodyPr/>
        <a:lstStyle/>
        <a:p>
          <a:r>
            <a:rPr lang="fr-CA"/>
            <a:t>Impacts financiers majeurs</a:t>
          </a:r>
          <a:endParaRPr lang="en-US"/>
        </a:p>
      </dgm:t>
    </dgm:pt>
    <dgm:pt modelId="{59BB88EE-382B-4A36-94F4-CC29939EFE38}" type="parTrans" cxnId="{FDE37BD2-87BA-4142-A960-2D978CBACECB}">
      <dgm:prSet/>
      <dgm:spPr/>
      <dgm:t>
        <a:bodyPr/>
        <a:lstStyle/>
        <a:p>
          <a:endParaRPr lang="en-US"/>
        </a:p>
      </dgm:t>
    </dgm:pt>
    <dgm:pt modelId="{5BC34796-73B5-447A-8854-87D2AA55AEF9}" type="sibTrans" cxnId="{FDE37BD2-87BA-4142-A960-2D978CBACECB}">
      <dgm:prSet/>
      <dgm:spPr/>
      <dgm:t>
        <a:bodyPr/>
        <a:lstStyle/>
        <a:p>
          <a:endParaRPr lang="en-US"/>
        </a:p>
      </dgm:t>
    </dgm:pt>
    <dgm:pt modelId="{967DCA52-FEB0-4B04-B496-7F978685B8DE}">
      <dgm:prSet custT="1"/>
      <dgm:spPr/>
      <dgm:t>
        <a:bodyPr/>
        <a:lstStyle/>
        <a:p>
          <a:r>
            <a:rPr lang="fr-CA" sz="3600" dirty="0"/>
            <a:t>Risque élevé pour la pérennité du secteur </a:t>
          </a:r>
        </a:p>
      </dgm:t>
    </dgm:pt>
    <dgm:pt modelId="{C5FED639-C430-4B4E-A2EE-96522EA65B63}" type="parTrans" cxnId="{7EC98314-46E1-4CB9-8FFA-8B3FDF95BF35}">
      <dgm:prSet/>
      <dgm:spPr/>
      <dgm:t>
        <a:bodyPr/>
        <a:lstStyle/>
        <a:p>
          <a:endParaRPr lang="en-US"/>
        </a:p>
      </dgm:t>
    </dgm:pt>
    <dgm:pt modelId="{EB6136A2-180B-485D-A512-E965B0587EDC}" type="sibTrans" cxnId="{7EC98314-46E1-4CB9-8FFA-8B3FDF95BF35}">
      <dgm:prSet/>
      <dgm:spPr/>
      <dgm:t>
        <a:bodyPr/>
        <a:lstStyle/>
        <a:p>
          <a:endParaRPr lang="en-US"/>
        </a:p>
      </dgm:t>
    </dgm:pt>
    <dgm:pt modelId="{61DE4F10-CE97-4DE3-8522-561AC9CCEF14}" type="pres">
      <dgm:prSet presAssocID="{8582947C-64C7-4C55-A2F5-2CAD179DC3F1}" presName="vert0" presStyleCnt="0">
        <dgm:presLayoutVars>
          <dgm:dir/>
          <dgm:animOne val="branch"/>
          <dgm:animLvl val="lvl"/>
        </dgm:presLayoutVars>
      </dgm:prSet>
      <dgm:spPr/>
    </dgm:pt>
    <dgm:pt modelId="{08B96A7A-2B85-4520-A75C-6FB91ADC8955}" type="pres">
      <dgm:prSet presAssocID="{F3DC1378-32B5-4D69-9EA3-E908D006D0BC}" presName="thickLine" presStyleLbl="alignNode1" presStyleIdx="0" presStyleCnt="3"/>
      <dgm:spPr/>
    </dgm:pt>
    <dgm:pt modelId="{FEBE8CA5-C827-4C1D-85E3-DDA97F080CF8}" type="pres">
      <dgm:prSet presAssocID="{F3DC1378-32B5-4D69-9EA3-E908D006D0BC}" presName="horz1" presStyleCnt="0"/>
      <dgm:spPr/>
    </dgm:pt>
    <dgm:pt modelId="{68DF438A-8CE0-4ADA-9C17-B5A3C6175586}" type="pres">
      <dgm:prSet presAssocID="{F3DC1378-32B5-4D69-9EA3-E908D006D0BC}" presName="tx1" presStyleLbl="revTx" presStyleIdx="0" presStyleCnt="3"/>
      <dgm:spPr/>
    </dgm:pt>
    <dgm:pt modelId="{C7F464C9-DDDB-43E4-897A-CBA64AA77A18}" type="pres">
      <dgm:prSet presAssocID="{F3DC1378-32B5-4D69-9EA3-E908D006D0BC}" presName="vert1" presStyleCnt="0"/>
      <dgm:spPr/>
    </dgm:pt>
    <dgm:pt modelId="{329431E6-8BBC-4EAC-BF9D-1E26AE60C05A}" type="pres">
      <dgm:prSet presAssocID="{26BB53D1-5B9F-4868-BDB7-954CC963DE9D}" presName="thickLine" presStyleLbl="alignNode1" presStyleIdx="1" presStyleCnt="3"/>
      <dgm:spPr/>
    </dgm:pt>
    <dgm:pt modelId="{9C593B3E-381F-4CDE-BE68-38AAF4DDE94C}" type="pres">
      <dgm:prSet presAssocID="{26BB53D1-5B9F-4868-BDB7-954CC963DE9D}" presName="horz1" presStyleCnt="0"/>
      <dgm:spPr/>
    </dgm:pt>
    <dgm:pt modelId="{56B98CA4-1F47-48CD-9D8A-1B34868287B5}" type="pres">
      <dgm:prSet presAssocID="{26BB53D1-5B9F-4868-BDB7-954CC963DE9D}" presName="tx1" presStyleLbl="revTx" presStyleIdx="1" presStyleCnt="3"/>
      <dgm:spPr/>
    </dgm:pt>
    <dgm:pt modelId="{196A683F-5FB5-4D41-8D9A-77E749B1F51F}" type="pres">
      <dgm:prSet presAssocID="{26BB53D1-5B9F-4868-BDB7-954CC963DE9D}" presName="vert1" presStyleCnt="0"/>
      <dgm:spPr/>
    </dgm:pt>
    <dgm:pt modelId="{FF7AACF1-32E4-452B-BB1D-B77C9DC06963}" type="pres">
      <dgm:prSet presAssocID="{967DCA52-FEB0-4B04-B496-7F978685B8DE}" presName="thickLine" presStyleLbl="alignNode1" presStyleIdx="2" presStyleCnt="3"/>
      <dgm:spPr/>
    </dgm:pt>
    <dgm:pt modelId="{F9EA1E08-81C9-42D8-9059-D3FF9F16CF44}" type="pres">
      <dgm:prSet presAssocID="{967DCA52-FEB0-4B04-B496-7F978685B8DE}" presName="horz1" presStyleCnt="0"/>
      <dgm:spPr/>
    </dgm:pt>
    <dgm:pt modelId="{9FA94BD3-16C4-4672-8727-10F7CF836394}" type="pres">
      <dgm:prSet presAssocID="{967DCA52-FEB0-4B04-B496-7F978685B8DE}" presName="tx1" presStyleLbl="revTx" presStyleIdx="2" presStyleCnt="3"/>
      <dgm:spPr/>
    </dgm:pt>
    <dgm:pt modelId="{2B3D6718-7B81-4FC8-AD74-627B464CDFAF}" type="pres">
      <dgm:prSet presAssocID="{967DCA52-FEB0-4B04-B496-7F978685B8DE}" presName="vert1" presStyleCnt="0"/>
      <dgm:spPr/>
    </dgm:pt>
  </dgm:ptLst>
  <dgm:cxnLst>
    <dgm:cxn modelId="{8505A310-1977-47AB-95CE-ACF1F4F3DAC9}" type="presOf" srcId="{8582947C-64C7-4C55-A2F5-2CAD179DC3F1}" destId="{61DE4F10-CE97-4DE3-8522-561AC9CCEF14}" srcOrd="0" destOrd="0" presId="urn:microsoft.com/office/officeart/2008/layout/LinedList"/>
    <dgm:cxn modelId="{7EC98314-46E1-4CB9-8FFA-8B3FDF95BF35}" srcId="{8582947C-64C7-4C55-A2F5-2CAD179DC3F1}" destId="{967DCA52-FEB0-4B04-B496-7F978685B8DE}" srcOrd="2" destOrd="0" parTransId="{C5FED639-C430-4B4E-A2EE-96522EA65B63}" sibTransId="{EB6136A2-180B-485D-A512-E965B0587EDC}"/>
    <dgm:cxn modelId="{8749CD33-E793-4D9D-8AD3-7D1D70CA10FC}" type="presOf" srcId="{F3DC1378-32B5-4D69-9EA3-E908D006D0BC}" destId="{68DF438A-8CE0-4ADA-9C17-B5A3C6175586}" srcOrd="0" destOrd="0" presId="urn:microsoft.com/office/officeart/2008/layout/LinedList"/>
    <dgm:cxn modelId="{11D50AA4-F04A-486C-8159-6AE77CBF6764}" type="presOf" srcId="{26BB53D1-5B9F-4868-BDB7-954CC963DE9D}" destId="{56B98CA4-1F47-48CD-9D8A-1B34868287B5}" srcOrd="0" destOrd="0" presId="urn:microsoft.com/office/officeart/2008/layout/LinedList"/>
    <dgm:cxn modelId="{65DF1CC4-7137-4BFD-A187-695FA3893C2D}" srcId="{8582947C-64C7-4C55-A2F5-2CAD179DC3F1}" destId="{F3DC1378-32B5-4D69-9EA3-E908D006D0BC}" srcOrd="0" destOrd="0" parTransId="{CD6041B5-4BC0-47F0-A0E4-C1167E984316}" sibTransId="{9E18A89C-79D1-4DE3-808D-CA041381C70E}"/>
    <dgm:cxn modelId="{FDE37BD2-87BA-4142-A960-2D978CBACECB}" srcId="{8582947C-64C7-4C55-A2F5-2CAD179DC3F1}" destId="{26BB53D1-5B9F-4868-BDB7-954CC963DE9D}" srcOrd="1" destOrd="0" parTransId="{59BB88EE-382B-4A36-94F4-CC29939EFE38}" sibTransId="{5BC34796-73B5-447A-8854-87D2AA55AEF9}"/>
    <dgm:cxn modelId="{4D3023E1-354A-4C1D-89D4-C447C3CD3EB2}" type="presOf" srcId="{967DCA52-FEB0-4B04-B496-7F978685B8DE}" destId="{9FA94BD3-16C4-4672-8727-10F7CF836394}" srcOrd="0" destOrd="0" presId="urn:microsoft.com/office/officeart/2008/layout/LinedList"/>
    <dgm:cxn modelId="{1808B3BF-6483-4594-A97A-0F216C550CFA}" type="presParOf" srcId="{61DE4F10-CE97-4DE3-8522-561AC9CCEF14}" destId="{08B96A7A-2B85-4520-A75C-6FB91ADC8955}" srcOrd="0" destOrd="0" presId="urn:microsoft.com/office/officeart/2008/layout/LinedList"/>
    <dgm:cxn modelId="{F46EE13C-DBE8-4FFB-B3BF-B3B7D0A82461}" type="presParOf" srcId="{61DE4F10-CE97-4DE3-8522-561AC9CCEF14}" destId="{FEBE8CA5-C827-4C1D-85E3-DDA97F080CF8}" srcOrd="1" destOrd="0" presId="urn:microsoft.com/office/officeart/2008/layout/LinedList"/>
    <dgm:cxn modelId="{547E36FC-2F14-4549-8AE6-AD8C4D32B859}" type="presParOf" srcId="{FEBE8CA5-C827-4C1D-85E3-DDA97F080CF8}" destId="{68DF438A-8CE0-4ADA-9C17-B5A3C6175586}" srcOrd="0" destOrd="0" presId="urn:microsoft.com/office/officeart/2008/layout/LinedList"/>
    <dgm:cxn modelId="{7B3B2BC4-21FC-4713-997E-930A01A8F144}" type="presParOf" srcId="{FEBE8CA5-C827-4C1D-85E3-DDA97F080CF8}" destId="{C7F464C9-DDDB-43E4-897A-CBA64AA77A18}" srcOrd="1" destOrd="0" presId="urn:microsoft.com/office/officeart/2008/layout/LinedList"/>
    <dgm:cxn modelId="{181DFEA6-7CA9-4BD0-B78F-7ADDDABC2D27}" type="presParOf" srcId="{61DE4F10-CE97-4DE3-8522-561AC9CCEF14}" destId="{329431E6-8BBC-4EAC-BF9D-1E26AE60C05A}" srcOrd="2" destOrd="0" presId="urn:microsoft.com/office/officeart/2008/layout/LinedList"/>
    <dgm:cxn modelId="{6F72174C-B69F-4994-A6B7-F4FF71ECD014}" type="presParOf" srcId="{61DE4F10-CE97-4DE3-8522-561AC9CCEF14}" destId="{9C593B3E-381F-4CDE-BE68-38AAF4DDE94C}" srcOrd="3" destOrd="0" presId="urn:microsoft.com/office/officeart/2008/layout/LinedList"/>
    <dgm:cxn modelId="{B10345CC-096A-49B2-8DA1-5004833E7E8A}" type="presParOf" srcId="{9C593B3E-381F-4CDE-BE68-38AAF4DDE94C}" destId="{56B98CA4-1F47-48CD-9D8A-1B34868287B5}" srcOrd="0" destOrd="0" presId="urn:microsoft.com/office/officeart/2008/layout/LinedList"/>
    <dgm:cxn modelId="{42C96957-706B-419F-A2F1-EB161BD608A3}" type="presParOf" srcId="{9C593B3E-381F-4CDE-BE68-38AAF4DDE94C}" destId="{196A683F-5FB5-4D41-8D9A-77E749B1F51F}" srcOrd="1" destOrd="0" presId="urn:microsoft.com/office/officeart/2008/layout/LinedList"/>
    <dgm:cxn modelId="{27793EC6-6857-48C1-9C67-F8DE55C0B836}" type="presParOf" srcId="{61DE4F10-CE97-4DE3-8522-561AC9CCEF14}" destId="{FF7AACF1-32E4-452B-BB1D-B77C9DC06963}" srcOrd="4" destOrd="0" presId="urn:microsoft.com/office/officeart/2008/layout/LinedList"/>
    <dgm:cxn modelId="{41F92519-1790-4AF5-A4B6-65EFF0A61682}" type="presParOf" srcId="{61DE4F10-CE97-4DE3-8522-561AC9CCEF14}" destId="{F9EA1E08-81C9-42D8-9059-D3FF9F16CF44}" srcOrd="5" destOrd="0" presId="urn:microsoft.com/office/officeart/2008/layout/LinedList"/>
    <dgm:cxn modelId="{E99FDF71-8A92-4DD8-B3A9-35310E7E2A4D}" type="presParOf" srcId="{F9EA1E08-81C9-42D8-9059-D3FF9F16CF44}" destId="{9FA94BD3-16C4-4672-8727-10F7CF836394}" srcOrd="0" destOrd="0" presId="urn:microsoft.com/office/officeart/2008/layout/LinedList"/>
    <dgm:cxn modelId="{F4017D0E-B166-419C-8C9B-E8E7B75F0F16}" type="presParOf" srcId="{F9EA1E08-81C9-42D8-9059-D3FF9F16CF44}" destId="{2B3D6718-7B81-4FC8-AD74-627B464CDF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E3447-EC45-4A0D-BFBB-439BB3875A9A}">
      <dsp:nvSpPr>
        <dsp:cNvPr id="0" name=""/>
        <dsp:cNvSpPr/>
      </dsp:nvSpPr>
      <dsp:spPr>
        <a:xfrm>
          <a:off x="0" y="573"/>
          <a:ext cx="6002361" cy="1341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3A2FC-DCDF-481B-A963-B39336CCCCE6}">
      <dsp:nvSpPr>
        <dsp:cNvPr id="0" name=""/>
        <dsp:cNvSpPr/>
      </dsp:nvSpPr>
      <dsp:spPr>
        <a:xfrm>
          <a:off x="405754" y="302373"/>
          <a:ext cx="737735" cy="737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565E8-AEB1-4782-957C-53E5E76986A8}">
      <dsp:nvSpPr>
        <dsp:cNvPr id="0" name=""/>
        <dsp:cNvSpPr/>
      </dsp:nvSpPr>
      <dsp:spPr>
        <a:xfrm>
          <a:off x="1549243" y="573"/>
          <a:ext cx="4453117" cy="1341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58" tIns="141958" rIns="141958" bIns="1419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• Ventes non réalisées :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 </a:t>
          </a:r>
          <a:r>
            <a:rPr lang="fr-CA" sz="2200" b="1" kern="1200" dirty="0"/>
            <a:t>27 800 000 $</a:t>
          </a:r>
          <a:endParaRPr lang="en-US" sz="2200" b="1" kern="1200" dirty="0"/>
        </a:p>
      </dsp:txBody>
      <dsp:txXfrm>
        <a:off x="1549243" y="573"/>
        <a:ext cx="4453117" cy="1341336"/>
      </dsp:txXfrm>
    </dsp:sp>
    <dsp:sp modelId="{FD3A8D1B-7B97-45B3-B90F-C3B78EE2CD7F}">
      <dsp:nvSpPr>
        <dsp:cNvPr id="0" name=""/>
        <dsp:cNvSpPr/>
      </dsp:nvSpPr>
      <dsp:spPr>
        <a:xfrm>
          <a:off x="0" y="1677244"/>
          <a:ext cx="6002361" cy="1341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2A047-E76B-41FD-97B7-987F6ABDB56A}">
      <dsp:nvSpPr>
        <dsp:cNvPr id="0" name=""/>
        <dsp:cNvSpPr/>
      </dsp:nvSpPr>
      <dsp:spPr>
        <a:xfrm>
          <a:off x="405754" y="1979044"/>
          <a:ext cx="737735" cy="737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5BE7-94AE-466C-8260-3995B1396722}">
      <dsp:nvSpPr>
        <dsp:cNvPr id="0" name=""/>
        <dsp:cNvSpPr/>
      </dsp:nvSpPr>
      <dsp:spPr>
        <a:xfrm>
          <a:off x="1549243" y="1677244"/>
          <a:ext cx="4453117" cy="1341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58" tIns="141958" rIns="141958" bIns="1419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• Perte économique à la ferme: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/>
            <a:t>2 600 000 $</a:t>
          </a:r>
          <a:endParaRPr lang="en-US" sz="2200" b="1" kern="1200" dirty="0"/>
        </a:p>
      </dsp:txBody>
      <dsp:txXfrm>
        <a:off x="1549243" y="1677244"/>
        <a:ext cx="4453117" cy="1341336"/>
      </dsp:txXfrm>
    </dsp:sp>
    <dsp:sp modelId="{5E4C9037-2FA3-4F0A-B278-FFAEBA5901A2}">
      <dsp:nvSpPr>
        <dsp:cNvPr id="0" name=""/>
        <dsp:cNvSpPr/>
      </dsp:nvSpPr>
      <dsp:spPr>
        <a:xfrm>
          <a:off x="0" y="3353915"/>
          <a:ext cx="6002361" cy="1341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A039F-5017-4C38-9DF0-FA98E1D2D9ED}">
      <dsp:nvSpPr>
        <dsp:cNvPr id="0" name=""/>
        <dsp:cNvSpPr/>
      </dsp:nvSpPr>
      <dsp:spPr>
        <a:xfrm>
          <a:off x="405754" y="3655715"/>
          <a:ext cx="737735" cy="7377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A6A7-89FE-4093-88C6-CB9424F9CD68}">
      <dsp:nvSpPr>
        <dsp:cNvPr id="0" name=""/>
        <dsp:cNvSpPr/>
      </dsp:nvSpPr>
      <dsp:spPr>
        <a:xfrm>
          <a:off x="1549243" y="3353915"/>
          <a:ext cx="4453117" cy="1341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58" tIns="141958" rIns="141958" bIns="1419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• Superficies non replantables :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/>
            <a:t>6 800 000 $</a:t>
          </a:r>
          <a:endParaRPr lang="en-US" sz="2200" b="1" kern="1200" dirty="0"/>
        </a:p>
      </dsp:txBody>
      <dsp:txXfrm>
        <a:off x="1549243" y="3353915"/>
        <a:ext cx="4453117" cy="1341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6A7A-2B85-4520-A75C-6FB91ADC8955}">
      <dsp:nvSpPr>
        <dsp:cNvPr id="0" name=""/>
        <dsp:cNvSpPr/>
      </dsp:nvSpPr>
      <dsp:spPr>
        <a:xfrm>
          <a:off x="0" y="2292"/>
          <a:ext cx="600236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F438A-8CE0-4ADA-9C17-B5A3C6175586}">
      <dsp:nvSpPr>
        <dsp:cNvPr id="0" name=""/>
        <dsp:cNvSpPr/>
      </dsp:nvSpPr>
      <dsp:spPr>
        <a:xfrm>
          <a:off x="0" y="2292"/>
          <a:ext cx="6002361" cy="156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200" kern="1200"/>
            <a:t>Maladie bien présente et persistante</a:t>
          </a:r>
          <a:endParaRPr lang="en-US" sz="4200" kern="1200"/>
        </a:p>
      </dsp:txBody>
      <dsp:txXfrm>
        <a:off x="0" y="2292"/>
        <a:ext cx="6002361" cy="1563746"/>
      </dsp:txXfrm>
    </dsp:sp>
    <dsp:sp modelId="{329431E6-8BBC-4EAC-BF9D-1E26AE60C05A}">
      <dsp:nvSpPr>
        <dsp:cNvPr id="0" name=""/>
        <dsp:cNvSpPr/>
      </dsp:nvSpPr>
      <dsp:spPr>
        <a:xfrm>
          <a:off x="0" y="1566039"/>
          <a:ext cx="6002361" cy="0"/>
        </a:xfrm>
        <a:prstGeom prst="line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98CA4-1F47-48CD-9D8A-1B34868287B5}">
      <dsp:nvSpPr>
        <dsp:cNvPr id="0" name=""/>
        <dsp:cNvSpPr/>
      </dsp:nvSpPr>
      <dsp:spPr>
        <a:xfrm>
          <a:off x="0" y="1566039"/>
          <a:ext cx="6002361" cy="156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200" kern="1200"/>
            <a:t>Impacts financiers majeurs</a:t>
          </a:r>
          <a:endParaRPr lang="en-US" sz="4200" kern="1200"/>
        </a:p>
      </dsp:txBody>
      <dsp:txXfrm>
        <a:off x="0" y="1566039"/>
        <a:ext cx="6002361" cy="1563746"/>
      </dsp:txXfrm>
    </dsp:sp>
    <dsp:sp modelId="{FF7AACF1-32E4-452B-BB1D-B77C9DC06963}">
      <dsp:nvSpPr>
        <dsp:cNvPr id="0" name=""/>
        <dsp:cNvSpPr/>
      </dsp:nvSpPr>
      <dsp:spPr>
        <a:xfrm>
          <a:off x="0" y="3129785"/>
          <a:ext cx="6002361" cy="0"/>
        </a:xfrm>
        <a:prstGeom prst="line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94BD3-16C4-4672-8727-10F7CF836394}">
      <dsp:nvSpPr>
        <dsp:cNvPr id="0" name=""/>
        <dsp:cNvSpPr/>
      </dsp:nvSpPr>
      <dsp:spPr>
        <a:xfrm>
          <a:off x="0" y="3129785"/>
          <a:ext cx="6002361" cy="156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/>
            <a:t>Risque élevé pour la pérennité du secteur </a:t>
          </a:r>
        </a:p>
      </dsp:txBody>
      <dsp:txXfrm>
        <a:off x="0" y="3129785"/>
        <a:ext cx="6002361" cy="1563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FCEB862-3038-25C7-E51C-4BF039195C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9E5131-88A2-050B-C6E9-8CEEDEE271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8BDF7-F760-46FA-B0F0-13C2309945F6}" type="datetimeFigureOut">
              <a:rPr lang="fr-CA" smtClean="0"/>
              <a:t>2026-02-17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C64650-D3BE-51BC-4B68-6324791BB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554B3D-9B3A-3834-1791-887243833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A9BD9-8857-4AC5-B71B-433D4A3C14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2908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5BF2-089E-4741-A25F-441389FFD4D7}" type="datetimeFigureOut">
              <a:rPr lang="fr-CA" smtClean="0"/>
              <a:t>2026-02-17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708F-AFD2-4297-A172-BA8D58E023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66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910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(9500 hectares)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51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891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Image source des tableaux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67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Perte estimée selon le questionnaire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740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Rapport APANQ:  sondage tendance en des marché 2 024(48,31$ pour le fraser)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703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758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841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Finir </a:t>
            </a:r>
            <a:r>
              <a:rPr lang="fr-CA" dirty="0"/>
              <a:t>note positive, prise en main, guide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708F-AFD2-4297-A172-BA8D58E02372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573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54" y="1122363"/>
            <a:ext cx="8999118" cy="2387600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854" y="3602038"/>
            <a:ext cx="899911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289373"/>
            <a:ext cx="10364864" cy="819355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68" y="621322"/>
            <a:ext cx="103648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632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3424859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4204820"/>
            <a:ext cx="10351065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6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04821"/>
            <a:ext cx="10351066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394" y="73524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5181" y="297209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88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6" y="609601"/>
            <a:ext cx="10351066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6" y="2088320"/>
            <a:ext cx="329809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6" y="2911624"/>
            <a:ext cx="329809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720" y="2088320"/>
            <a:ext cx="329769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3721" y="2911624"/>
            <a:ext cx="329896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088320"/>
            <a:ext cx="3290354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4269" y="2911624"/>
            <a:ext cx="3290354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4195899"/>
            <a:ext cx="32980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736" y="2298987"/>
            <a:ext cx="293928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772161"/>
            <a:ext cx="329809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544" y="4195899"/>
            <a:ext cx="329812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98987"/>
            <a:ext cx="292976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72160"/>
            <a:ext cx="3299477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347" y="4195899"/>
            <a:ext cx="328904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0681" y="2298987"/>
            <a:ext cx="2931349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222" y="4772162"/>
            <a:ext cx="3293400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0"/>
            <a:ext cx="254199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6" y="609600"/>
            <a:ext cx="7656711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03" y="2188140"/>
            <a:ext cx="10351066" cy="36951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24" y="657227"/>
            <a:ext cx="9730977" cy="2852737"/>
          </a:xfrm>
        </p:spPr>
        <p:txBody>
          <a:bodyPr anchor="b">
            <a:normAutofit/>
          </a:bodyPr>
          <a:lstStyle>
            <a:lvl1pPr>
              <a:defRPr sz="33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24" y="3602039"/>
            <a:ext cx="9730977" cy="1500187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9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7" y="2088320"/>
            <a:ext cx="510467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796" y="2088320"/>
            <a:ext cx="5092827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07" y="2088320"/>
            <a:ext cx="487792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557" y="2912232"/>
            <a:ext cx="5105878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336" y="2088320"/>
            <a:ext cx="48642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912232"/>
            <a:ext cx="5094030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974355-67C5-B4E6-A514-A73EE317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4591" y="6065838"/>
            <a:ext cx="380423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0E0378-5736-3045-5FF8-CEA1D514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4591" y="6144706"/>
            <a:ext cx="380423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90" y="609600"/>
            <a:ext cx="3931213" cy="2362200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742" y="609600"/>
            <a:ext cx="6187880" cy="5181600"/>
          </a:xfrm>
        </p:spPr>
        <p:txBody>
          <a:bodyPr anchor="ctr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990" y="2971801"/>
            <a:ext cx="393121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9" y="609600"/>
            <a:ext cx="5928229" cy="2362200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1" y="758881"/>
            <a:ext cx="325450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2971800"/>
            <a:ext cx="5933404" cy="28194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096064"/>
            <a:ext cx="1035106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7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Image 8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15B6CC2E-96F9-846A-97D8-AD5AAB0B0E5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07867" y="5931406"/>
            <a:ext cx="4953010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5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39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705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tskin.vn/having-fun-with-an-appeal-only-mortgage-to-get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25042"/>
            <a:ext cx="4784022" cy="24383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300" noProof="0" dirty="0"/>
              <a:t>Impacts financiers du </a:t>
            </a:r>
            <a:r>
              <a:rPr lang="en-US" sz="2300" i="1" noProof="0" dirty="0"/>
              <a:t>Phytophthora abietivora</a:t>
            </a:r>
          </a:p>
          <a:p>
            <a:pPr algn="l" defTabSz="914400">
              <a:lnSpc>
                <a:spcPct val="90000"/>
              </a:lnSpc>
            </a:pPr>
            <a:r>
              <a:rPr lang="en-US" sz="2300" noProof="0" dirty="0"/>
              <a:t>sur la production de </a:t>
            </a:r>
            <a:r>
              <a:rPr lang="en-US" sz="2300" noProof="0" dirty="0" err="1"/>
              <a:t>sapins</a:t>
            </a:r>
            <a:r>
              <a:rPr lang="en-US" sz="2300" noProof="0" dirty="0"/>
              <a:t> de Noël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2041" y="4193141"/>
            <a:ext cx="7196784" cy="22702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000" noProof="0" dirty="0">
                <a:solidFill>
                  <a:schemeClr val="tx1"/>
                </a:solidFill>
              </a:rPr>
              <a:t>Colloque </a:t>
            </a:r>
            <a:r>
              <a:rPr lang="en-US" sz="2000" noProof="0" dirty="0" err="1">
                <a:solidFill>
                  <a:schemeClr val="tx1"/>
                </a:solidFill>
              </a:rPr>
              <a:t>annuel</a:t>
            </a:r>
            <a:r>
              <a:rPr lang="en-US" sz="2000" noProof="0" dirty="0">
                <a:solidFill>
                  <a:schemeClr val="tx1"/>
                </a:solidFill>
              </a:rPr>
              <a:t> de </a:t>
            </a:r>
            <a:r>
              <a:rPr lang="en-US" sz="2000" noProof="0" dirty="0" err="1">
                <a:solidFill>
                  <a:schemeClr val="tx1"/>
                </a:solidFill>
              </a:rPr>
              <a:t>l'Association</a:t>
            </a:r>
            <a:r>
              <a:rPr lang="en-US" sz="2000" noProof="0" dirty="0">
                <a:solidFill>
                  <a:schemeClr val="tx1"/>
                </a:solidFill>
              </a:rPr>
              <a:t> des </a:t>
            </a:r>
            <a:r>
              <a:rPr lang="en-US" sz="2000" noProof="0" dirty="0" err="1">
                <a:solidFill>
                  <a:schemeClr val="tx1"/>
                </a:solidFill>
              </a:rPr>
              <a:t>producteurs</a:t>
            </a:r>
            <a:r>
              <a:rPr lang="en-US" sz="2000" noProof="0" dirty="0">
                <a:solidFill>
                  <a:schemeClr val="tx1"/>
                </a:solidFill>
              </a:rPr>
              <a:t> </a:t>
            </a:r>
            <a:r>
              <a:rPr lang="en-US" sz="2000" noProof="0" dirty="0" err="1">
                <a:solidFill>
                  <a:schemeClr val="tx1"/>
                </a:solidFill>
              </a:rPr>
              <a:t>d'arbres</a:t>
            </a:r>
            <a:r>
              <a:rPr lang="en-US" sz="2000" noProof="0" dirty="0">
                <a:solidFill>
                  <a:schemeClr val="tx1"/>
                </a:solidFill>
              </a:rPr>
              <a:t> de Noël du Québec (APANQ)</a:t>
            </a:r>
          </a:p>
          <a:p>
            <a:pPr defTabSz="914400">
              <a:lnSpc>
                <a:spcPct val="90000"/>
              </a:lnSpc>
            </a:pPr>
            <a:r>
              <a:rPr lang="fr-CA" sz="2000" noProof="0" dirty="0">
                <a:solidFill>
                  <a:schemeClr val="tx1"/>
                </a:solidFill>
              </a:rPr>
              <a:t>27 février 2026</a:t>
            </a:r>
          </a:p>
          <a:p>
            <a:pPr defTabSz="914400">
              <a:lnSpc>
                <a:spcPct val="90000"/>
              </a:lnSpc>
            </a:pPr>
            <a:r>
              <a:rPr lang="fr-CA" sz="2000" noProof="0" dirty="0">
                <a:solidFill>
                  <a:schemeClr val="tx1"/>
                </a:solidFill>
              </a:rPr>
              <a:t>Par Mélanie Mathieu, agr.</a:t>
            </a:r>
          </a:p>
        </p:txBody>
      </p:sp>
      <p:pic>
        <p:nvPicPr>
          <p:cNvPr id="5" name="Picture 4" descr="Une image contenant plein air, nature, hiver, gelé&#10;&#10;Le contenu généré par l’IA peut être incorrect.">
            <a:extLst>
              <a:ext uri="{FF2B5EF4-FFF2-40B4-BE49-F238E27FC236}">
                <a16:creationId xmlns:a16="http://schemas.microsoft.com/office/drawing/2014/main" id="{A75CF6C8-02F0-BE36-8240-5FD7719D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85" b="5139"/>
          <a:stretch>
            <a:fillRect/>
          </a:stretch>
        </p:blipFill>
        <p:spPr>
          <a:xfrm>
            <a:off x="20" y="10"/>
            <a:ext cx="12188805" cy="4193131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837" y="609600"/>
            <a:ext cx="4752784" cy="1326321"/>
          </a:xfrm>
        </p:spPr>
        <p:txBody>
          <a:bodyPr>
            <a:normAutofit/>
          </a:bodyPr>
          <a:lstStyle/>
          <a:p>
            <a:r>
              <a:rPr lang="fr-CA" noProof="0" dirty="0"/>
              <a:t>Impacts financiers</a:t>
            </a:r>
          </a:p>
        </p:txBody>
      </p:sp>
      <p:pic>
        <p:nvPicPr>
          <p:cNvPr id="6" name="Image 5" descr="Une image contenant sol, Produit en papier, Billet de banque, papier&#10;&#10;Le contenu généré par l’IA peut être incorrect.">
            <a:extLst>
              <a:ext uri="{FF2B5EF4-FFF2-40B4-BE49-F238E27FC236}">
                <a16:creationId xmlns:a16="http://schemas.microsoft.com/office/drawing/2014/main" id="{7841E05E-E113-F602-C456-7A96C99B6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45" r="27606"/>
          <a:stretch>
            <a:fillRect/>
          </a:stretch>
        </p:blipFill>
        <p:spPr>
          <a:xfrm>
            <a:off x="20" y="10"/>
            <a:ext cx="6094392" cy="685799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11837" y="2096064"/>
            <a:ext cx="4752784" cy="3695136"/>
          </a:xfrm>
        </p:spPr>
        <p:txBody>
          <a:bodyPr>
            <a:normAutofit/>
          </a:bodyPr>
          <a:lstStyle/>
          <a:p>
            <a:r>
              <a:rPr lang="fr-CA" noProof="0" dirty="0"/>
              <a:t>Coût d’opportunité </a:t>
            </a:r>
          </a:p>
          <a:p>
            <a:r>
              <a:rPr lang="fr-CA" noProof="0" dirty="0"/>
              <a:t>Coût des pertes (intrants + main-d’œuvre)</a:t>
            </a:r>
          </a:p>
          <a:p>
            <a:r>
              <a:rPr lang="fr-CA" noProof="0" dirty="0"/>
              <a:t>Pertes liées aux superficies contaminées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969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759F1C1-A089-9362-07BE-FC80674BBAD5}"/>
              </a:ext>
            </a:extLst>
          </p:cNvPr>
          <p:cNvSpPr txBox="1"/>
          <p:nvPr/>
        </p:nvSpPr>
        <p:spPr>
          <a:xfrm>
            <a:off x="3178229" y="6657945"/>
            <a:ext cx="29161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3" tooltip="https://www.vietskin.vn/having-fun-with-an-appeal-only-mortgage-to-ge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noProof="0" dirty="0"/>
              <a:t>Coût d’opportunité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02" y="1935922"/>
            <a:ext cx="10351066" cy="3695136"/>
          </a:xfrm>
        </p:spPr>
        <p:txBody>
          <a:bodyPr/>
          <a:lstStyle/>
          <a:p>
            <a:r>
              <a:rPr lang="fr-CA" sz="2000" noProof="0" dirty="0"/>
              <a:t>La production en cours, pour l’ensemble des entreprises analysées, totalise plus de 5 800 000 d’arbres actuellement; </a:t>
            </a:r>
          </a:p>
          <a:p>
            <a:r>
              <a:rPr lang="fr-CA" sz="2000" noProof="0" dirty="0"/>
              <a:t>En 2024, la mortalité liée à la maladie est de 12%, ce qui représente 669 000 arbres; </a:t>
            </a:r>
          </a:p>
          <a:p>
            <a:r>
              <a:rPr lang="fr-CA" sz="2000" dirty="0"/>
              <a:t>Prix utilisé: prix moyen de 41.57$</a:t>
            </a:r>
            <a:r>
              <a:rPr lang="fr-CA" sz="2000" baseline="30000" dirty="0"/>
              <a:t>1</a:t>
            </a:r>
            <a:r>
              <a:rPr lang="fr-CA" sz="2000" dirty="0"/>
              <a:t> pour le sapin Baumier de 6-7 pieds (prix grossiste, sans transport. Ce type de sapin est produit par 91% des répondants de leur sondage</a:t>
            </a:r>
          </a:p>
          <a:p>
            <a:r>
              <a:rPr lang="fr-CA" sz="2000" b="1" dirty="0"/>
              <a:t>L</a:t>
            </a:r>
            <a:r>
              <a:rPr lang="fr-CA" sz="2000" b="1" noProof="0" dirty="0"/>
              <a:t>es ventes non réalisées dues à la maladie sont estimées à près de </a:t>
            </a:r>
            <a:r>
              <a:rPr lang="fr-CA" sz="2000" b="1" u="sng" noProof="0" dirty="0"/>
              <a:t>27 800 000$.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70B3BD-EACB-83F1-4438-6585342997EC}"/>
              </a:ext>
            </a:extLst>
          </p:cNvPr>
          <p:cNvSpPr txBox="1"/>
          <p:nvPr/>
        </p:nvSpPr>
        <p:spPr>
          <a:xfrm>
            <a:off x="924202" y="5461197"/>
            <a:ext cx="1004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1: Rapport de l’APANQ, sondage des tendances de marché 2 024, Février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02FAE-5F80-1C45-9D0B-B6F35175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991A-3D4C-765A-3450-E56FA9F2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572001"/>
            <a:ext cx="3791322" cy="1737360"/>
          </a:xfrm>
        </p:spPr>
        <p:txBody>
          <a:bodyPr>
            <a:normAutofit/>
          </a:bodyPr>
          <a:lstStyle/>
          <a:p>
            <a:r>
              <a:rPr lang="fr-CA" sz="2400" dirty="0"/>
              <a:t>Coût des pertes (intrants + main-d’œuvre)</a:t>
            </a:r>
            <a:endParaRPr lang="fr-CA" sz="2400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9D4918-F869-F20E-350A-7B4994AAF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C505-5A45-4EB7-9DAD-9839B235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673" y="4571999"/>
            <a:ext cx="6884950" cy="1737359"/>
          </a:xfrm>
        </p:spPr>
        <p:txBody>
          <a:bodyPr anchor="ctr">
            <a:normAutofit/>
          </a:bodyPr>
          <a:lstStyle/>
          <a:p>
            <a:r>
              <a:rPr lang="fr-CA" sz="2000" noProof="0" dirty="0"/>
              <a:t>Difficile de savoir le coût de production réel.</a:t>
            </a:r>
          </a:p>
          <a:p>
            <a:r>
              <a:rPr lang="fr-CA" sz="2000" noProof="0" dirty="0"/>
              <a:t>Utilisation du budget du CRAAQ, ADGEX 385/821 de 2016, que nous avons indexé de 2.74%  par année, pour évaluer les coûts de 2025 .</a:t>
            </a:r>
          </a:p>
          <a:p>
            <a:endParaRPr lang="fr-CA" sz="2000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5F9971-D106-CBFC-8132-CE1E8F37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87933"/>
            <a:ext cx="11638273" cy="18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98E9-EA9D-51BF-DDDC-7DFE494CC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8803-64AC-1CE1-79F9-1D63D975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572001"/>
            <a:ext cx="3791322" cy="1737360"/>
          </a:xfrm>
        </p:spPr>
        <p:txBody>
          <a:bodyPr>
            <a:normAutofit/>
          </a:bodyPr>
          <a:lstStyle/>
          <a:p>
            <a:r>
              <a:rPr lang="fr-CA" sz="2400" dirty="0"/>
              <a:t>Coût des pertes (suite)</a:t>
            </a:r>
            <a:endParaRPr lang="fr-CA" sz="2400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06849-5E45-6D16-C75A-F97B4830F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500E-8ACB-505B-5E2D-18CDAD6B1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866" y="4572001"/>
            <a:ext cx="7424584" cy="2075688"/>
          </a:xfrm>
        </p:spPr>
        <p:txBody>
          <a:bodyPr anchor="ctr">
            <a:normAutofit/>
          </a:bodyPr>
          <a:lstStyle/>
          <a:p>
            <a:r>
              <a:rPr lang="fr-CA" sz="2000" noProof="0" dirty="0"/>
              <a:t>Ainsi, en fonction des pertes selon l’âge des arbres, les coûts engagés au niveau des intrants et de la main d’œuvre représentent plus de </a:t>
            </a:r>
            <a:r>
              <a:rPr lang="fr-CA" sz="2000" u="sng" noProof="0" dirty="0"/>
              <a:t>2 600 000$. </a:t>
            </a:r>
          </a:p>
          <a:p>
            <a:r>
              <a:rPr lang="fr-CA" sz="2000" noProof="0" dirty="0"/>
              <a:t>À noter que ce montant ne tient pas compte des frais fixes (ex. assurances, amortissement des équipements).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A3E7E-BFFF-5DBB-1112-A44B49D75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48" y="612996"/>
            <a:ext cx="10117270" cy="319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B1833-0B1C-E631-F689-54C37EB2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21777-3A3B-437E-B5C1-FBC7B0F48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6FB03-2801-DD3A-7D07-6A82DEA1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524" y="628651"/>
            <a:ext cx="3642202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400" dirty="0" err="1">
                <a:solidFill>
                  <a:srgbClr val="FFFFFF"/>
                </a:solidFill>
              </a:rPr>
              <a:t>Pertes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liées</a:t>
            </a:r>
            <a:r>
              <a:rPr lang="en-US" sz="3400" dirty="0">
                <a:solidFill>
                  <a:srgbClr val="FFFFFF"/>
                </a:solidFill>
              </a:rPr>
              <a:t> aux superficies </a:t>
            </a:r>
            <a:r>
              <a:rPr lang="en-US" sz="3400" dirty="0" err="1">
                <a:solidFill>
                  <a:srgbClr val="FFFFFF"/>
                </a:solidFill>
              </a:rPr>
              <a:t>contaminées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en-US" sz="3400" noProof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7225-7F97-8774-26DE-D35F7D96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524" y="4286250"/>
            <a:ext cx="3708858" cy="18097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buNone/>
            </a:pPr>
            <a:r>
              <a:rPr lang="en-US" sz="2000" b="1" u="sng" noProof="0" dirty="0">
                <a:solidFill>
                  <a:srgbClr val="FFFFFF"/>
                </a:solidFill>
              </a:rPr>
              <a:t>6 800 000$ </a:t>
            </a:r>
            <a:r>
              <a:rPr lang="en-US" sz="2000" noProof="0" dirty="0">
                <a:solidFill>
                  <a:srgbClr val="FFFFFF"/>
                </a:solidFill>
              </a:rPr>
              <a:t>par cycle de production (14 </a:t>
            </a:r>
            <a:r>
              <a:rPr lang="en-US" sz="2000" noProof="0" dirty="0" err="1">
                <a:solidFill>
                  <a:srgbClr val="FFFFFF"/>
                </a:solidFill>
              </a:rPr>
              <a:t>ans</a:t>
            </a:r>
            <a:r>
              <a:rPr lang="en-US" sz="2000" noProof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1AD40C-CE73-4162-8681-421B8AF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279" y="733425"/>
            <a:ext cx="6694331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lein air, plante, arbre, herbe&#10;&#10;Le contenu généré par l’IA peut être incorrect.">
            <a:extLst>
              <a:ext uri="{FF2B5EF4-FFF2-40B4-BE49-F238E27FC236}">
                <a16:creationId xmlns:a16="http://schemas.microsoft.com/office/drawing/2014/main" id="{984938BB-D287-8AA5-8242-C2F74328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93" y="1207312"/>
            <a:ext cx="5924502" cy="444337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07A3B9D-B1BA-4989-A535-1A6D8D40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41" y="799817"/>
            <a:ext cx="6564007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ABBAD-FB5E-D561-0D1F-941ABFE4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2FE58-52C2-A44C-1BBA-A72D16CD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4" cy="1326321"/>
          </a:xfrm>
        </p:spPr>
        <p:txBody>
          <a:bodyPr>
            <a:normAutofit/>
          </a:bodyPr>
          <a:lstStyle/>
          <a:p>
            <a:r>
              <a:rPr lang="fr-CA" noProof="0" dirty="0"/>
              <a:t>Comparaison avec sondage MAPAQ/APANQ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88825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DA6FB-BC49-41ED-8605-EF7714CA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68" y="2463800"/>
            <a:ext cx="9245243" cy="3327400"/>
          </a:xfrm>
        </p:spPr>
        <p:txBody>
          <a:bodyPr>
            <a:noAutofit/>
          </a:bodyPr>
          <a:lstStyle/>
          <a:p>
            <a:r>
              <a:rPr lang="fr-CA" sz="2800" noProof="0" dirty="0"/>
              <a:t> 79% des répondants touchés (vs 74% dans le sondage MAPAQ/APANQ)</a:t>
            </a:r>
          </a:p>
          <a:p>
            <a:r>
              <a:rPr lang="fr-CA" sz="2800" noProof="0" dirty="0"/>
              <a:t> Résultats cohérents avec les tendances observées en 2024</a:t>
            </a:r>
          </a:p>
          <a:p>
            <a:r>
              <a:rPr lang="fr-CA" sz="2800" noProof="0" dirty="0"/>
              <a:t> Confirmation de l’ampleur du problème à l’échelle provinciale</a:t>
            </a:r>
          </a:p>
        </p:txBody>
      </p:sp>
    </p:spTree>
    <p:extLst>
      <p:ext uri="{BB962C8B-B14F-4D97-AF65-F5344CB8AC3E}">
        <p14:creationId xmlns:p14="http://schemas.microsoft.com/office/powerpoint/2010/main" val="125833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524" y="628651"/>
            <a:ext cx="3642202" cy="5584259"/>
          </a:xfrm>
        </p:spPr>
        <p:txBody>
          <a:bodyPr>
            <a:normAutofit/>
          </a:bodyPr>
          <a:lstStyle/>
          <a:p>
            <a:r>
              <a:rPr lang="fr-CA" sz="4000" noProof="0"/>
              <a:t>Résumé des impacts financiers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7E54D-C502-461E-8397-6E20A716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279" y="733425"/>
            <a:ext cx="6694331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816EEA-C74C-4297-9F06-02600C12A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41" y="799817"/>
            <a:ext cx="656400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9FDFD0-5FE2-C0BB-F480-887E7FC94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604892"/>
              </p:ext>
            </p:extLst>
          </p:nvPr>
        </p:nvGraphicFramePr>
        <p:xfrm>
          <a:off x="1082393" y="1095375"/>
          <a:ext cx="6002361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524" y="628651"/>
            <a:ext cx="3642202" cy="5584259"/>
          </a:xfrm>
        </p:spPr>
        <p:txBody>
          <a:bodyPr>
            <a:normAutofit/>
          </a:bodyPr>
          <a:lstStyle/>
          <a:p>
            <a:r>
              <a:rPr lang="fr-CA" sz="3700" noProof="0"/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7E54D-C502-461E-8397-6E20A716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279" y="733425"/>
            <a:ext cx="6694331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816EEA-C74C-4297-9F06-02600C12A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41" y="799817"/>
            <a:ext cx="656400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BAC29D-1669-7F49-5C54-0C46D9446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42332"/>
              </p:ext>
            </p:extLst>
          </p:nvPr>
        </p:nvGraphicFramePr>
        <p:xfrm>
          <a:off x="1082393" y="1095375"/>
          <a:ext cx="6002361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927100"/>
            <a:ext cx="3417875" cy="4616450"/>
          </a:xfrm>
        </p:spPr>
        <p:txBody>
          <a:bodyPr>
            <a:normAutofit/>
          </a:bodyPr>
          <a:lstStyle/>
          <a:p>
            <a:r>
              <a:rPr lang="fr-CA" sz="2900" noProof="0"/>
              <a:t>Présentation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083" y="171450"/>
            <a:ext cx="7535742" cy="641984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CA" sz="2000" noProof="0" dirty="0"/>
              <a:t>Rappel du mandat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Évaluer l’impact économique du </a:t>
            </a:r>
            <a:r>
              <a:rPr lang="fr-CA" sz="2000" i="1" noProof="0" dirty="0"/>
              <a:t>Phytophthora abietivora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Déterminer la valeur des inventaires vivants d’arbres de Noël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Chiffrer les pertes avec un échantillon représentatif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700" noProof="0" dirty="0"/>
          </a:p>
          <a:p>
            <a:pPr marL="0" indent="0">
              <a:lnSpc>
                <a:spcPct val="110000"/>
              </a:lnSpc>
              <a:buNone/>
            </a:pPr>
            <a:r>
              <a:rPr lang="fr-CA" sz="2000" noProof="0" dirty="0"/>
              <a:t>Aujourd'hui: 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Présentation de la méthodologie 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Regards sur les producteurs sondés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Impact de la maladie sur le secteur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Analyse des pertes dû au </a:t>
            </a:r>
            <a:r>
              <a:rPr lang="fr-CA" sz="2000" i="1" noProof="0" dirty="0"/>
              <a:t>Phytophthora abietivora</a:t>
            </a:r>
          </a:p>
          <a:p>
            <a:pPr lvl="1">
              <a:lnSpc>
                <a:spcPct val="110000"/>
              </a:lnSpc>
            </a:pPr>
            <a:r>
              <a:rPr lang="fr-CA" sz="2000" noProof="0" dirty="0"/>
              <a:t>Impact financier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837" y="609600"/>
            <a:ext cx="4752784" cy="1326321"/>
          </a:xfrm>
        </p:spPr>
        <p:txBody>
          <a:bodyPr>
            <a:normAutofit/>
          </a:bodyPr>
          <a:lstStyle/>
          <a:p>
            <a:r>
              <a:rPr lang="fr-CA" noProof="0" dirty="0"/>
              <a:t>Méthodologie</a:t>
            </a:r>
          </a:p>
        </p:txBody>
      </p:sp>
      <p:pic>
        <p:nvPicPr>
          <p:cNvPr id="5" name="Picture 4" descr="Loupe montrant des performances en baisse">
            <a:extLst>
              <a:ext uri="{FF2B5EF4-FFF2-40B4-BE49-F238E27FC236}">
                <a16:creationId xmlns:a16="http://schemas.microsoft.com/office/drawing/2014/main" id="{E7EB9ECB-8393-21ED-F82B-10860277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9" r="35622" b="-1"/>
          <a:stretch>
            <a:fillRect/>
          </a:stretch>
        </p:blipFill>
        <p:spPr>
          <a:xfrm>
            <a:off x="20" y="10"/>
            <a:ext cx="6094392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836" y="2096064"/>
            <a:ext cx="5222953" cy="3695136"/>
          </a:xfrm>
        </p:spPr>
        <p:txBody>
          <a:bodyPr>
            <a:normAutofit/>
          </a:bodyPr>
          <a:lstStyle/>
          <a:p>
            <a:r>
              <a:rPr lang="fr-CA" noProof="0" dirty="0"/>
              <a:t> Questionnaire diffusé à 60+ producteurs (mars-avril 2025)</a:t>
            </a:r>
          </a:p>
          <a:p>
            <a:r>
              <a:rPr lang="fr-CA" noProof="0" dirty="0"/>
              <a:t>•30 répondants, 3 entrevues réalisées</a:t>
            </a:r>
          </a:p>
          <a:p>
            <a:r>
              <a:rPr lang="fr-CA" noProof="0" dirty="0"/>
              <a:t>•Compilation des données de production et pertes</a:t>
            </a:r>
          </a:p>
          <a:p>
            <a:r>
              <a:rPr lang="fr-CA" noProof="0" dirty="0"/>
              <a:t> Estimation des impacts financiers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969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D521EB-714A-4B1D-B5F4-EB2A5B6E9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837" y="609600"/>
            <a:ext cx="4752784" cy="1326321"/>
          </a:xfrm>
        </p:spPr>
        <p:txBody>
          <a:bodyPr>
            <a:normAutofit/>
          </a:bodyPr>
          <a:lstStyle/>
          <a:p>
            <a:r>
              <a:rPr lang="fr-CA" noProof="0"/>
              <a:t>Profil des répondants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FB8AD9-C2F1-C94E-191B-7D61E99D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533"/>
          <a:stretch>
            <a:fillRect/>
          </a:stretch>
        </p:blipFill>
        <p:spPr>
          <a:xfrm>
            <a:off x="-4" y="-5"/>
            <a:ext cx="6094411" cy="42062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A73615-44F4-2A39-AB53-63213350FB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803" r="1" b="1"/>
          <a:stretch>
            <a:fillRect/>
          </a:stretch>
        </p:blipFill>
        <p:spPr>
          <a:xfrm>
            <a:off x="4" y="4206245"/>
            <a:ext cx="6008710" cy="26602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5D48A8-2626-43C2-A49F-191CD45CA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969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837" y="2086537"/>
            <a:ext cx="4752784" cy="3914211"/>
          </a:xfrm>
        </p:spPr>
        <p:txBody>
          <a:bodyPr>
            <a:normAutofit/>
          </a:bodyPr>
          <a:lstStyle/>
          <a:p>
            <a:r>
              <a:rPr lang="fr-CA" noProof="0" dirty="0"/>
              <a:t>83% produisent en champs</a:t>
            </a:r>
          </a:p>
          <a:p>
            <a:r>
              <a:rPr lang="fr-CA" noProof="0" dirty="0"/>
              <a:t>46% utilisent des multi cellules, 54% des racines nues</a:t>
            </a:r>
          </a:p>
          <a:p>
            <a:r>
              <a:rPr lang="fr-CA" noProof="0" dirty="0"/>
              <a:t> 92% en mode intensif (&gt;2 500 arbres/ha)</a:t>
            </a:r>
          </a:p>
          <a:p>
            <a:r>
              <a:rPr lang="fr-CA" sz="2400" noProof="0" dirty="0"/>
              <a:t>5,8 millions d’arbres sur 2 033 ha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76F39C-DC92-43A2-AFAC-DF33A3F0E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4223657"/>
            <a:ext cx="5020029" cy="1922107"/>
          </a:xfrm>
        </p:spPr>
        <p:txBody>
          <a:bodyPr>
            <a:normAutofit/>
          </a:bodyPr>
          <a:lstStyle/>
          <a:p>
            <a:pPr algn="l"/>
            <a:r>
              <a:rPr lang="fr-CA" sz="2800" noProof="0"/>
              <a:t>Répartition des ventes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131874-A7E6-7A00-34CA-15787D35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2" y="497632"/>
            <a:ext cx="4882960" cy="33983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758FC-A415-4D42-862A-2C0765FF8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1154913"/>
            <a:ext cx="0" cy="2083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BFBCF0E-B4B5-FF17-F8BF-B57927DD3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09" y="497655"/>
            <a:ext cx="5083934" cy="33983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235" y="4223657"/>
            <a:ext cx="5009386" cy="1922107"/>
          </a:xfrm>
        </p:spPr>
        <p:txBody>
          <a:bodyPr anchor="ctr">
            <a:normAutofit/>
          </a:bodyPr>
          <a:lstStyle/>
          <a:p>
            <a:r>
              <a:rPr lang="fr-CA" noProof="0"/>
              <a:t>•31% vendent uniquement au Québec</a:t>
            </a:r>
          </a:p>
          <a:p>
            <a:r>
              <a:rPr lang="fr-CA" noProof="0"/>
              <a:t>17% vendent uniquement hors Québec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D521EB-714A-4B1D-B5F4-EB2A5B6E9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837" y="609600"/>
            <a:ext cx="4752784" cy="1326321"/>
          </a:xfrm>
        </p:spPr>
        <p:txBody>
          <a:bodyPr>
            <a:normAutofit/>
          </a:bodyPr>
          <a:lstStyle/>
          <a:p>
            <a:r>
              <a:rPr lang="fr-CA" noProof="0" dirty="0"/>
              <a:t>Prix de vente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225402-6C8A-D2B5-9BF3-3F99F7991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4" r="12053"/>
          <a:stretch>
            <a:fillRect/>
          </a:stretch>
        </p:blipFill>
        <p:spPr>
          <a:xfrm>
            <a:off x="-4" y="-5"/>
            <a:ext cx="6094411" cy="4206240"/>
          </a:xfrm>
          <a:prstGeom prst="rect">
            <a:avLst/>
          </a:prstGeom>
        </p:spPr>
      </p:pic>
      <p:pic>
        <p:nvPicPr>
          <p:cNvPr id="5" name="Picture 4" descr="Arbre pin sur un traîneau">
            <a:extLst>
              <a:ext uri="{FF2B5EF4-FFF2-40B4-BE49-F238E27FC236}">
                <a16:creationId xmlns:a16="http://schemas.microsoft.com/office/drawing/2014/main" id="{8F958814-EEEF-B2C3-54CF-BA9B1B0D57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219" r="1" b="2949"/>
          <a:stretch>
            <a:fillRect/>
          </a:stretch>
        </p:blipFill>
        <p:spPr>
          <a:xfrm>
            <a:off x="4" y="4206245"/>
            <a:ext cx="6008710" cy="26602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5D48A8-2626-43C2-A49F-191CD45CA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969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837" y="2096064"/>
            <a:ext cx="4752784" cy="2110172"/>
          </a:xfrm>
        </p:spPr>
        <p:txBody>
          <a:bodyPr>
            <a:normAutofit lnSpcReduction="10000"/>
          </a:bodyPr>
          <a:lstStyle/>
          <a:p>
            <a:r>
              <a:rPr lang="fr-CA" noProof="0" dirty="0"/>
              <a:t> Sapin Baumier (6-7 pieds) : 31–40 $ (grossistes),  8-9 pieds, moins de 65$. </a:t>
            </a:r>
          </a:p>
          <a:p>
            <a:r>
              <a:rPr lang="fr-CA" noProof="0" dirty="0"/>
              <a:t> Sapin Fraser (6-7 pieds) : 41–45 $ (grossistes canadiens), &gt;56 $ (USA)</a:t>
            </a:r>
          </a:p>
          <a:p>
            <a:r>
              <a:rPr lang="fr-CA" dirty="0"/>
              <a:t>D</a:t>
            </a:r>
            <a:r>
              <a:rPr lang="fr-CA" noProof="0" dirty="0" err="1"/>
              <a:t>onnées</a:t>
            </a:r>
            <a:r>
              <a:rPr lang="fr-CA" noProof="0" dirty="0"/>
              <a:t> pour la saison 2024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4572001"/>
            <a:ext cx="3144464" cy="1737360"/>
          </a:xfrm>
        </p:spPr>
        <p:txBody>
          <a:bodyPr>
            <a:normAutofit/>
          </a:bodyPr>
          <a:lstStyle/>
          <a:p>
            <a:pPr algn="r"/>
            <a:r>
              <a:rPr lang="fr-CA" sz="2400" noProof="0" dirty="0"/>
              <a:t>Pertes liées à la maladie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0F2A3-17E2-43F4-9483-468E43A60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673" y="4571999"/>
            <a:ext cx="6884950" cy="1737359"/>
          </a:xfrm>
        </p:spPr>
        <p:txBody>
          <a:bodyPr anchor="ctr">
            <a:normAutofit/>
          </a:bodyPr>
          <a:lstStyle/>
          <a:p>
            <a:r>
              <a:rPr lang="fr-CA" sz="2000" noProof="0" dirty="0"/>
              <a:t> 79% des répondants ont eu des pertes</a:t>
            </a:r>
          </a:p>
          <a:p>
            <a:r>
              <a:rPr lang="fr-CA" sz="2000" noProof="0" dirty="0"/>
              <a:t> 82% de ceux-ci ont eu un diagnostic confirmé en laboratoire</a:t>
            </a:r>
          </a:p>
        </p:txBody>
      </p:sp>
      <p:pic>
        <p:nvPicPr>
          <p:cNvPr id="6" name="Image 5" descr="Une image contenant cercle, capture d’écran, diagram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ECA21D15-EA29-C9A8-71FE-B77EBE6D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58" y="208781"/>
            <a:ext cx="4793432" cy="3625800"/>
          </a:xfrm>
          <a:prstGeom prst="rect">
            <a:avLst/>
          </a:prstGeom>
        </p:spPr>
      </p:pic>
      <p:pic>
        <p:nvPicPr>
          <p:cNvPr id="8" name="Image 7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5B0F516C-A039-E381-5D3A-8298107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75" y="432620"/>
            <a:ext cx="7604451" cy="2996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572001"/>
            <a:ext cx="3791322" cy="1737360"/>
          </a:xfrm>
        </p:spPr>
        <p:txBody>
          <a:bodyPr>
            <a:normAutofit/>
          </a:bodyPr>
          <a:lstStyle/>
          <a:p>
            <a:pPr algn="r"/>
            <a:r>
              <a:rPr lang="fr-CA" sz="2400" noProof="0" dirty="0"/>
              <a:t>Pertes en champs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0F2A3-17E2-43F4-9483-468E43A60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E4596-488A-F9F8-ACB3-0F73C6B5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56" y="1409057"/>
            <a:ext cx="10351064" cy="17251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673" y="4571999"/>
            <a:ext cx="6884950" cy="1737359"/>
          </a:xfrm>
        </p:spPr>
        <p:txBody>
          <a:bodyPr anchor="ctr">
            <a:normAutofit/>
          </a:bodyPr>
          <a:lstStyle/>
          <a:p>
            <a:r>
              <a:rPr lang="fr-CA" sz="2000" noProof="0" dirty="0"/>
              <a:t>Pertes habituelles : 8% du total des arbres</a:t>
            </a:r>
          </a:p>
          <a:p>
            <a:r>
              <a:rPr lang="fr-CA" sz="2000" noProof="0" dirty="0"/>
              <a:t> Pertes liées au </a:t>
            </a:r>
            <a:r>
              <a:rPr lang="fr-CA" sz="2000" i="1" noProof="0" dirty="0"/>
              <a:t>Phytophthora</a:t>
            </a:r>
            <a:r>
              <a:rPr lang="fr-CA" sz="2000" noProof="0" dirty="0"/>
              <a:t> : 12%</a:t>
            </a:r>
          </a:p>
          <a:p>
            <a:r>
              <a:rPr lang="fr-CA" sz="2000" noProof="0" dirty="0"/>
              <a:t>Total des pertes : 20% (1,5 x plus que la normale)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4" cy="1326321"/>
          </a:xfrm>
        </p:spPr>
        <p:txBody>
          <a:bodyPr>
            <a:normAutofit/>
          </a:bodyPr>
          <a:lstStyle/>
          <a:p>
            <a:r>
              <a:rPr lang="fr-CA" noProof="0" dirty="0"/>
              <a:t>Superficies contaminées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57" y="2096064"/>
            <a:ext cx="6351169" cy="3695136"/>
          </a:xfrm>
        </p:spPr>
        <p:txBody>
          <a:bodyPr>
            <a:normAutofit/>
          </a:bodyPr>
          <a:lstStyle/>
          <a:p>
            <a:r>
              <a:rPr lang="fr-CA" noProof="0" dirty="0"/>
              <a:t> 33% des répondants ne peuvent plus planter sur certaines superficies</a:t>
            </a:r>
          </a:p>
          <a:p>
            <a:r>
              <a:rPr lang="fr-CA" noProof="0" dirty="0"/>
              <a:t>163 000 arbres perdus par cycle de production pour les participants (6) qui ont été en mesure de chiffrer l’impact</a:t>
            </a:r>
          </a:p>
          <a:p>
            <a:r>
              <a:rPr lang="fr-CA" dirty="0"/>
              <a:t>P</a:t>
            </a:r>
            <a:r>
              <a:rPr lang="fr-CA" noProof="0" dirty="0" err="1"/>
              <a:t>lusieurs</a:t>
            </a:r>
            <a:r>
              <a:rPr lang="fr-CA" noProof="0" dirty="0"/>
              <a:t> répondants n’ont pas été en mesure de quantifier les superficies contaminées. </a:t>
            </a:r>
          </a:p>
        </p:txBody>
      </p:sp>
      <p:pic>
        <p:nvPicPr>
          <p:cNvPr id="7" name="Graphic 6" descr="Forest scene">
            <a:extLst>
              <a:ext uri="{FF2B5EF4-FFF2-40B4-BE49-F238E27FC236}">
                <a16:creationId xmlns:a16="http://schemas.microsoft.com/office/drawing/2014/main" id="{20E52ECA-DB3D-6CC2-9123-9692EDC0B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5577" y="2210935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08920a-593e-450f-9f83-ff21896bb3c2" xsi:nil="true"/>
    <lcf76f155ced4ddcb4097134ff3c332f xmlns="2e5e62da-ab32-4a08-80da-27bd654c248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AED5064872F4D820637C9C5A6F523" ma:contentTypeVersion="19" ma:contentTypeDescription="Crée un document." ma:contentTypeScope="" ma:versionID="6871fec79a12d0b227b36f6659eedb9d">
  <xsd:schema xmlns:xsd="http://www.w3.org/2001/XMLSchema" xmlns:xs="http://www.w3.org/2001/XMLSchema" xmlns:p="http://schemas.microsoft.com/office/2006/metadata/properties" xmlns:ns2="a908920a-593e-450f-9f83-ff21896bb3c2" xmlns:ns3="2e5e62da-ab32-4a08-80da-27bd654c2484" targetNamespace="http://schemas.microsoft.com/office/2006/metadata/properties" ma:root="true" ma:fieldsID="7f239528de81993210c55047a9b9abe7" ns2:_="" ns3:_="">
    <xsd:import namespace="a908920a-593e-450f-9f83-ff21896bb3c2"/>
    <xsd:import namespace="2e5e62da-ab32-4a08-80da-27bd654c24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8920a-593e-450f-9f83-ff21896bb3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4ee40a2-fe20-4563-9aa5-c33c88f35250}" ma:internalName="TaxCatchAll" ma:showField="CatchAllData" ma:web="a908920a-593e-450f-9f83-ff21896bb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e62da-ab32-4a08-80da-27bd654c2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1356cc6c-63ec-480b-89f8-62520a3ba2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C63D1-F377-459E-974B-3800EBF8CC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D61E5-A111-4525-882D-428EA2CDADD8}">
  <ds:schemaRefs>
    <ds:schemaRef ds:uri="http://schemas.microsoft.com/office/2006/metadata/properties"/>
    <ds:schemaRef ds:uri="http://schemas.microsoft.com/office/infopath/2007/PartnerControls"/>
    <ds:schemaRef ds:uri="a908920a-593e-450f-9f83-ff21896bb3c2"/>
    <ds:schemaRef ds:uri="2e5e62da-ab32-4a08-80da-27bd654c2484"/>
  </ds:schemaRefs>
</ds:datastoreItem>
</file>

<file path=customXml/itemProps3.xml><?xml version="1.0" encoding="utf-8"?>
<ds:datastoreItem xmlns:ds="http://schemas.openxmlformats.org/officeDocument/2006/customXml" ds:itemID="{6F48FCB8-FF4D-43A7-897C-6785110AB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08920a-593e-450f-9f83-ff21896bb3c2"/>
    <ds:schemaRef ds:uri="2e5e62da-ab32-4a08-80da-27bd654c2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214</TotalTime>
  <Words>731</Words>
  <Application>Microsoft Office PowerPoint</Application>
  <PresentationFormat>Personnalisé</PresentationFormat>
  <Paragraphs>93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Aptos</vt:lpstr>
      <vt:lpstr>Arial</vt:lpstr>
      <vt:lpstr>Bookman Old Style</vt:lpstr>
      <vt:lpstr>Rockwell</vt:lpstr>
      <vt:lpstr>Damask</vt:lpstr>
      <vt:lpstr>Impacts financiers du Phytophthora abietivora sur la production de sapins de Noël</vt:lpstr>
      <vt:lpstr>Présentation</vt:lpstr>
      <vt:lpstr>Méthodologie</vt:lpstr>
      <vt:lpstr>Profil des répondants</vt:lpstr>
      <vt:lpstr>Répartition des ventes</vt:lpstr>
      <vt:lpstr>Prix de vente</vt:lpstr>
      <vt:lpstr>Pertes liées à la maladie</vt:lpstr>
      <vt:lpstr>Pertes en champs</vt:lpstr>
      <vt:lpstr>Superficies contaminées</vt:lpstr>
      <vt:lpstr>Impacts financiers</vt:lpstr>
      <vt:lpstr>Coût d’opportunité </vt:lpstr>
      <vt:lpstr>Coût des pertes (intrants + main-d’œuvre)</vt:lpstr>
      <vt:lpstr>Coût des pertes (suite)</vt:lpstr>
      <vt:lpstr>Pertes liées aux superficies contaminées </vt:lpstr>
      <vt:lpstr>Comparaison avec sondage MAPAQ/APANQ</vt:lpstr>
      <vt:lpstr>Résumé des impacts financiers 2024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Mélanie</dc:creator>
  <cp:keywords/>
  <dc:description>generated using python-pptx</dc:description>
  <cp:lastModifiedBy>Mélanie Mathieu</cp:lastModifiedBy>
  <cp:revision>2</cp:revision>
  <dcterms:created xsi:type="dcterms:W3CDTF">2013-01-27T09:14:16Z</dcterms:created>
  <dcterms:modified xsi:type="dcterms:W3CDTF">2026-02-17T22:40:55Z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0x010100F8EAED5064872F4D820637C9C5A6F523</vt:lpwstr>
  </property>
  <property fmtid="{D5CDD505-2E9C-101B-9397-08002B2CF9AE}" pid="3" name="MediaServiceImageTags">
    <vt:lpwstr/>
  </property>
</Properties>
</file>