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84" r:id="rId5"/>
    <p:sldId id="259" r:id="rId6"/>
    <p:sldId id="286" r:id="rId7"/>
    <p:sldId id="260" r:id="rId8"/>
    <p:sldId id="261" r:id="rId9"/>
    <p:sldId id="262" r:id="rId10"/>
    <p:sldId id="263" r:id="rId11"/>
    <p:sldId id="264" r:id="rId12"/>
    <p:sldId id="278" r:id="rId13"/>
    <p:sldId id="276" r:id="rId14"/>
    <p:sldId id="285" r:id="rId15"/>
    <p:sldId id="277" r:id="rId16"/>
    <p:sldId id="282" r:id="rId17"/>
    <p:sldId id="283" r:id="rId18"/>
    <p:sldId id="281" r:id="rId19"/>
    <p:sldId id="265" r:id="rId20"/>
    <p:sldId id="275" r:id="rId21"/>
    <p:sldId id="267" r:id="rId22"/>
    <p:sldId id="26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30" d="100"/>
          <a:sy n="130" d="100"/>
        </p:scale>
        <p:origin x="54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7526F-F95B-4CB8-BB11-09679BCB0CA0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C2DCE-718D-43FF-901C-07998491A259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2771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DCE-718D-43FF-901C-07998491A259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E9D009-96E2-4065-B3DD-E69054BB2468}" type="datetimeFigureOut">
              <a:rPr lang="fr-CA" smtClean="0"/>
              <a:pPr/>
              <a:t>2024-02-28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59AD5-9B15-4832-A2B5-B074A7D96B7A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Gestion agro-faune Estrie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Gestion de la grande  faune en milieu agricole </a:t>
            </a:r>
          </a:p>
          <a:p>
            <a:r>
              <a:rPr lang="fr-CA" dirty="0" smtClean="0"/>
              <a:t>Possible ou Non ???</a:t>
            </a:r>
          </a:p>
        </p:txBody>
      </p:sp>
      <p:pic>
        <p:nvPicPr>
          <p:cNvPr id="4" name="Image 3" descr="logo agrofau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96752"/>
            <a:ext cx="3312368" cy="318474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solution: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CA" dirty="0" smtClean="0"/>
              <a:t>Chasse intensive des cerfs sans bois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Modifier l’accès à vos terres (modifier les habitudes)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Plan de chasse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Chasse stratégique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Investissement en temps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dirty="0" smtClean="0"/>
              <a:t>Ou donner le mandat à une équipe de gestion</a:t>
            </a:r>
          </a:p>
          <a:p>
            <a:pPr>
              <a:buFontTx/>
              <a:buChar char="-"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Plan de chasse / cas ferme </a:t>
            </a:r>
            <a:r>
              <a:rPr lang="fr-CA" dirty="0" err="1" smtClean="0"/>
              <a:t>leblond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Permet de fractionner les saisons, mais permet de fractionner aussi les groupes de chasse en place</a:t>
            </a:r>
          </a:p>
          <a:p>
            <a:r>
              <a:rPr lang="fr-CA" dirty="0" smtClean="0"/>
              <a:t>Ex: 500 acres Ferme Leblond</a:t>
            </a:r>
          </a:p>
          <a:p>
            <a:r>
              <a:rPr lang="fr-CA" dirty="0" smtClean="0"/>
              <a:t>Historique: </a:t>
            </a:r>
          </a:p>
          <a:p>
            <a:pPr lvl="1"/>
            <a:r>
              <a:rPr lang="fr-CA" dirty="0" smtClean="0"/>
              <a:t>2017: 3-4 chasseurs annuellement pour récolte annuelle de 2-3 cerfs mâles par année.</a:t>
            </a:r>
          </a:p>
          <a:p>
            <a:pPr lvl="1"/>
            <a:r>
              <a:rPr lang="fr-CA" dirty="0" smtClean="0"/>
              <a:t>2018: plan de chasse permet d’offrir: </a:t>
            </a:r>
          </a:p>
          <a:p>
            <a:pPr lvl="1"/>
            <a:r>
              <a:rPr lang="fr-CA" dirty="0" smtClean="0"/>
              <a:t>14 plages de chasses x 2 chasseurs pour 28 chasseurs minimum qui recherchent des cerfs sans bois.  Différence de 24 chasseurs et une moyenne de 20-24 cerfs sans bois depuis. Revenus possibles entre 14 et 17 000$</a:t>
            </a:r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après 6 ans de chasse intensive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Plus de 115 cerfs sans bois récoltés sur 500 acres</a:t>
            </a:r>
          </a:p>
          <a:p>
            <a:r>
              <a:rPr lang="fr-CA" dirty="0" smtClean="0"/>
              <a:t>Dans un rayon de 2,5 Km/ plus de 180 cerfs sans bois récoltés sur 5 ans (travail par massif)</a:t>
            </a:r>
          </a:p>
          <a:p>
            <a:r>
              <a:rPr lang="fr-CA" dirty="0" smtClean="0"/>
              <a:t>Diminution marquée de la population</a:t>
            </a:r>
          </a:p>
          <a:p>
            <a:r>
              <a:rPr lang="fr-CA" dirty="0" smtClean="0"/>
              <a:t>Propriétaire satisfait</a:t>
            </a:r>
          </a:p>
          <a:p>
            <a:r>
              <a:rPr lang="fr-CA" dirty="0" smtClean="0"/>
              <a:t>Atteinte d’un niveau acceptable ou tolérable.</a:t>
            </a:r>
          </a:p>
          <a:p>
            <a:r>
              <a:rPr lang="fr-CA" dirty="0" smtClean="0"/>
              <a:t>Amélioration des récoltes</a:t>
            </a:r>
          </a:p>
          <a:p>
            <a:r>
              <a:rPr lang="fr-CA" dirty="0" smtClean="0"/>
              <a:t>Diminution de pertes dans vos sapins.</a:t>
            </a:r>
          </a:p>
          <a:p>
            <a:r>
              <a:rPr lang="fr-CA" dirty="0" smtClean="0"/>
              <a:t>Augmentation significative de l’offre de chasse</a:t>
            </a:r>
          </a:p>
          <a:p>
            <a:r>
              <a:rPr lang="fr-CA" dirty="0" smtClean="0"/>
              <a:t>Économie régionale/plusieurs milliers de dollars générés.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+Avantages / - inconvénients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fr-CA" dirty="0" smtClean="0"/>
              <a:t>+ $$$$ dans vos poches. </a:t>
            </a:r>
          </a:p>
          <a:p>
            <a:pPr>
              <a:buNone/>
            </a:pPr>
            <a:r>
              <a:rPr lang="fr-CA" dirty="0" smtClean="0"/>
              <a:t>+ Augmentation significative des récoltes ou diminution des pertes.</a:t>
            </a:r>
          </a:p>
          <a:p>
            <a:pPr>
              <a:buFontTx/>
              <a:buChar char="-"/>
            </a:pPr>
            <a:r>
              <a:rPr lang="fr-CA" dirty="0" smtClean="0"/>
              <a:t>Moins de quiétude des lieux</a:t>
            </a:r>
          </a:p>
          <a:p>
            <a:pPr>
              <a:buFontTx/>
              <a:buChar char="-"/>
            </a:pPr>
            <a:r>
              <a:rPr lang="fr-CA" dirty="0" smtClean="0"/>
              <a:t>Investissement en temps</a:t>
            </a:r>
          </a:p>
          <a:p>
            <a:pPr>
              <a:buFontTx/>
              <a:buChar char="-"/>
            </a:pPr>
            <a:r>
              <a:rPr lang="fr-CA" dirty="0" smtClean="0"/>
              <a:t>Ou mandat à une équipe d’encadrement de chasse</a:t>
            </a:r>
          </a:p>
          <a:p>
            <a:pPr>
              <a:buFontTx/>
              <a:buChar char="-"/>
            </a:pPr>
            <a:endParaRPr lang="fr-CA" dirty="0" smtClean="0"/>
          </a:p>
          <a:p>
            <a:pPr>
              <a:buFontTx/>
              <a:buChar char="-"/>
            </a:pPr>
            <a:r>
              <a:rPr lang="fr-CA" b="1" dirty="0" smtClean="0"/>
              <a:t>Incompatibilité avec vos activités de récolte</a:t>
            </a:r>
          </a:p>
          <a:p>
            <a:pPr>
              <a:buFontTx/>
              <a:buChar char="-"/>
            </a:pP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Travailler par massif: Secteur </a:t>
            </a:r>
            <a:r>
              <a:rPr lang="fr-CA" dirty="0" err="1" smtClean="0"/>
              <a:t>Downey</a:t>
            </a:r>
            <a:r>
              <a:rPr lang="fr-CA" dirty="0" smtClean="0"/>
              <a:t> dans </a:t>
            </a:r>
            <a:r>
              <a:rPr lang="fr-CA" dirty="0" err="1" smtClean="0"/>
              <a:t>Hatley</a:t>
            </a:r>
            <a:r>
              <a:rPr lang="fr-CA" dirty="0" smtClean="0"/>
              <a:t> (3080 acres) 1500 forestiers 12,3 km2</a:t>
            </a:r>
            <a:endParaRPr lang="fr-CA" dirty="0"/>
          </a:p>
        </p:txBody>
      </p:sp>
      <p:pic>
        <p:nvPicPr>
          <p:cNvPr id="4" name="Espace réservé du contenu 3" descr="Capture d’écran 2024-02-21 10132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Solutions aux périodes de chasse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Travailler par massif avec vos voisins.</a:t>
            </a:r>
          </a:p>
          <a:p>
            <a:r>
              <a:rPr lang="fr-CA" dirty="0" smtClean="0"/>
              <a:t>Ferme Peterson, </a:t>
            </a:r>
            <a:r>
              <a:rPr lang="fr-CA" dirty="0" err="1" smtClean="0"/>
              <a:t>Hatley</a:t>
            </a:r>
            <a:r>
              <a:rPr lang="fr-CA" dirty="0" smtClean="0"/>
              <a:t> 1000-5000 acres autour</a:t>
            </a:r>
          </a:p>
          <a:p>
            <a:r>
              <a:rPr lang="fr-CA" dirty="0" smtClean="0"/>
              <a:t>Ex: Plantation </a:t>
            </a:r>
            <a:r>
              <a:rPr lang="fr-CA" dirty="0" err="1" smtClean="0"/>
              <a:t>Downey</a:t>
            </a:r>
            <a:r>
              <a:rPr lang="fr-CA" dirty="0" smtClean="0"/>
              <a:t> (</a:t>
            </a:r>
            <a:r>
              <a:rPr lang="fr-CA" dirty="0" err="1" smtClean="0"/>
              <a:t>Hatley</a:t>
            </a:r>
            <a:r>
              <a:rPr lang="fr-CA" dirty="0" smtClean="0"/>
              <a:t>, Waterville)</a:t>
            </a:r>
          </a:p>
          <a:p>
            <a:r>
              <a:rPr lang="fr-CA" dirty="0" smtClean="0"/>
              <a:t>Ferme Viens, Delorme, Peterson, Bouffard.</a:t>
            </a:r>
          </a:p>
          <a:p>
            <a:r>
              <a:rPr lang="fr-CA" dirty="0" smtClean="0"/>
              <a:t>Potentiel de 1500 acres. 6 km2 d’habitat forestier</a:t>
            </a:r>
          </a:p>
          <a:p>
            <a:r>
              <a:rPr lang="fr-CA" dirty="0" smtClean="0"/>
              <a:t>Récolte annuelle minimum nécessaire pour un abaissement de population: entre 60 et 75 cerfs sans bois.</a:t>
            </a:r>
          </a:p>
          <a:p>
            <a:r>
              <a:rPr lang="fr-CA" dirty="0" smtClean="0"/>
              <a:t>Actuellement il s’en récolte entre 15 et 25 maximum par année.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Récolte actuelle du secteur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2020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2021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2022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2023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femelle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23 (60-75)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mâle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34  (30)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total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57 (90-105)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Besoin de récolte pour contrôle de densité et abaissement de population.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60-75 cerfs sans bois annuellement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Besoin minimum de 100 chasseurs additionnels de CSB (cerfs </a:t>
            </a:r>
            <a:r>
              <a:rPr lang="fr-CA" dirty="0"/>
              <a:t>sans </a:t>
            </a:r>
            <a:r>
              <a:rPr lang="fr-CA" dirty="0" smtClean="0"/>
              <a:t>bois)  dans le secteur. (75% de succès)</a:t>
            </a:r>
          </a:p>
          <a:p>
            <a:endParaRPr lang="fr-CA" dirty="0" smtClean="0"/>
          </a:p>
          <a:p>
            <a:r>
              <a:rPr lang="fr-CA" dirty="0" smtClean="0"/>
              <a:t>Revenus possible de 50-60 000$$ +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Nécessite de trouver les accès pour y parvenir.</a:t>
            </a:r>
          </a:p>
          <a:p>
            <a:endParaRPr lang="fr-CA" dirty="0" smtClean="0"/>
          </a:p>
          <a:p>
            <a:endParaRPr lang="fr-CA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y arriver: ça prend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Implication</a:t>
            </a:r>
          </a:p>
          <a:p>
            <a:r>
              <a:rPr lang="fr-CA" dirty="0" smtClean="0"/>
              <a:t>Communication</a:t>
            </a:r>
          </a:p>
          <a:p>
            <a:r>
              <a:rPr lang="fr-CA" dirty="0" smtClean="0"/>
              <a:t>Cohésion</a:t>
            </a:r>
          </a:p>
          <a:p>
            <a:r>
              <a:rPr lang="fr-CA" dirty="0" smtClean="0"/>
              <a:t>Encadrement</a:t>
            </a:r>
          </a:p>
          <a:p>
            <a:endParaRPr lang="fr-CA" dirty="0" smtClean="0"/>
          </a:p>
          <a:p>
            <a:r>
              <a:rPr lang="fr-CA" dirty="0" smtClean="0"/>
              <a:t>Pas juste des plaintes</a:t>
            </a:r>
          </a:p>
          <a:p>
            <a:endParaRPr lang="fr-CA" dirty="0" smtClean="0"/>
          </a:p>
          <a:p>
            <a:r>
              <a:rPr lang="fr-CA" dirty="0" smtClean="0"/>
              <a:t>Ou des clôtures :-(((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Constat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contrôle de la faune en zone agricole est par secteur, insuffisant pour empêcher les pertes.</a:t>
            </a:r>
          </a:p>
          <a:p>
            <a:r>
              <a:rPr lang="fr-CA" dirty="0" smtClean="0"/>
              <a:t>Récolte insuffisante de CSB (cerf sans bois) par les groupes de chasse en place et manque de connaissances des chasseurs et de fermeté par les agriculteurs. </a:t>
            </a:r>
          </a:p>
          <a:p>
            <a:r>
              <a:rPr lang="fr-CA" dirty="0" smtClean="0"/>
              <a:t>Manque de temps et de connaissance pour encadrer une récolte efficace et en nombre suffisant.</a:t>
            </a:r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François Peletier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Résident et natif de la région Magog-</a:t>
            </a:r>
            <a:r>
              <a:rPr lang="fr-CA" dirty="0" err="1" smtClean="0"/>
              <a:t>Orford</a:t>
            </a:r>
            <a:endParaRPr lang="fr-CA" dirty="0" smtClean="0"/>
          </a:p>
          <a:p>
            <a:r>
              <a:rPr lang="fr-CA" dirty="0" smtClean="0"/>
              <a:t>Propriétaire, fondateur de </a:t>
            </a:r>
            <a:r>
              <a:rPr lang="fr-CA" dirty="0" err="1" smtClean="0"/>
              <a:t>Multifaune</a:t>
            </a:r>
            <a:r>
              <a:rPr lang="fr-CA" dirty="0" smtClean="0"/>
              <a:t> </a:t>
            </a:r>
            <a:r>
              <a:rPr lang="fr-CA" dirty="0" smtClean="0">
                <a:solidFill>
                  <a:srgbClr val="000000"/>
                </a:solidFill>
              </a:rPr>
              <a:t>depuis 1997</a:t>
            </a:r>
          </a:p>
          <a:p>
            <a:r>
              <a:rPr lang="fr-CA" dirty="0" smtClean="0"/>
              <a:t>Technicien de la faune senior</a:t>
            </a:r>
          </a:p>
          <a:p>
            <a:r>
              <a:rPr lang="fr-CA" dirty="0" smtClean="0"/>
              <a:t>Chasseur/pêcheur/trappeur</a:t>
            </a:r>
          </a:p>
          <a:p>
            <a:r>
              <a:rPr lang="fr-CA" dirty="0" smtClean="0"/>
              <a:t>Implication dans divers projets et événements relatifs à la faune</a:t>
            </a:r>
          </a:p>
          <a:p>
            <a:r>
              <a:rPr lang="fr-CA" dirty="0" smtClean="0"/>
              <a:t>Instigateur du service </a:t>
            </a:r>
            <a:r>
              <a:rPr lang="fr-CA" dirty="0" err="1" smtClean="0"/>
              <a:t>Agrofaune</a:t>
            </a:r>
            <a:r>
              <a:rPr lang="fr-CA" dirty="0" smtClean="0"/>
              <a:t> Estrie</a:t>
            </a:r>
          </a:p>
          <a:p>
            <a:r>
              <a:rPr lang="fr-CA" dirty="0" smtClean="0"/>
              <a:t>Je suis aussi producteur agricole ;-)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solution commence chez vous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Bien implanter avec des cultivars moins appréciés par les cerfs quand c’est possible.</a:t>
            </a:r>
          </a:p>
          <a:p>
            <a:r>
              <a:rPr lang="fr-CA" dirty="0" smtClean="0"/>
              <a:t>Couvre sol autre que le trèfle qui attire assurément les cerfs.</a:t>
            </a:r>
          </a:p>
          <a:p>
            <a:r>
              <a:rPr lang="fr-CA" dirty="0" smtClean="0"/>
              <a:t>Parcelle en jachère avoisinante  (éviter le mais, soya, luzerne)</a:t>
            </a:r>
          </a:p>
          <a:p>
            <a:r>
              <a:rPr lang="fr-CA" dirty="0" smtClean="0"/>
              <a:t>Fini la chasse d’un seul groupe par année.</a:t>
            </a:r>
          </a:p>
          <a:p>
            <a:r>
              <a:rPr lang="fr-CA" dirty="0" smtClean="0"/>
              <a:t>Plan de chasse</a:t>
            </a:r>
          </a:p>
          <a:p>
            <a:r>
              <a:rPr lang="fr-CA" dirty="0" smtClean="0"/>
              <a:t>Chasse stratégique</a:t>
            </a:r>
          </a:p>
          <a:p>
            <a:r>
              <a:rPr lang="fr-CA" dirty="0" smtClean="0"/>
              <a:t>Récolte de femelles exclusivement</a:t>
            </a:r>
          </a:p>
          <a:p>
            <a:r>
              <a:rPr lang="fr-CA" dirty="0" smtClean="0"/>
              <a:t>Chasse par massif et collaboration avec vos voisins.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</a:t>
            </a:r>
            <a:endParaRPr lang="fr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24847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Encadrement et consultations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Le service est actuellement en arrêt mais offre de la consultation au besoin pour structurer les solutions.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Qui a des problèmes avec: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CA" dirty="0" smtClean="0"/>
          </a:p>
          <a:p>
            <a:pPr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5" name="Image 4" descr="rem 2018 chevre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588224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Qui donnent ça</a:t>
            </a:r>
            <a:endParaRPr lang="fr-CA" dirty="0"/>
          </a:p>
        </p:txBody>
      </p:sp>
      <p:pic>
        <p:nvPicPr>
          <p:cNvPr id="4" name="Espace réservé du contenu 3" descr="sapin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source des problèmes/ à qui la faute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sz="9600" dirty="0" smtClean="0"/>
              <a:t>????</a:t>
            </a:r>
            <a:endParaRPr lang="fr-CA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À qui la faute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Les hivers cléments</a:t>
            </a:r>
          </a:p>
          <a:p>
            <a:r>
              <a:rPr lang="fr-CA" dirty="0" smtClean="0"/>
              <a:t>Les méthodes d’implantations (cultivar, couverture des sols)</a:t>
            </a:r>
          </a:p>
          <a:p>
            <a:r>
              <a:rPr lang="fr-CA" dirty="0" smtClean="0"/>
              <a:t>La mauvaise gestion provinciale</a:t>
            </a:r>
          </a:p>
          <a:p>
            <a:r>
              <a:rPr lang="fr-CA" dirty="0" smtClean="0"/>
              <a:t>Division des zones de chasse</a:t>
            </a:r>
          </a:p>
          <a:p>
            <a:r>
              <a:rPr lang="fr-CA" sz="3200" dirty="0" smtClean="0"/>
              <a:t>Votre pression de chasse !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Problématique régionale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Mosaïque agro/forestière parfaite pour la faune et présence de grandes cultures favorisant cette dernière. Augmentation de la capacité de support et récolte insuffisante de toute les espèces. Problématique reliée à l’ensemble des espèces. </a:t>
            </a:r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À titre d’exemple</a:t>
            </a:r>
            <a:endParaRPr lang="fr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392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Exemple régional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Secteur Gérald </a:t>
            </a:r>
            <a:r>
              <a:rPr lang="fr-CA" dirty="0" err="1" smtClean="0"/>
              <a:t>Routhier</a:t>
            </a:r>
            <a:r>
              <a:rPr lang="fr-CA" dirty="0" smtClean="0"/>
              <a:t> (</a:t>
            </a:r>
            <a:r>
              <a:rPr lang="fr-CA" dirty="0" err="1" smtClean="0"/>
              <a:t>Stanstead</a:t>
            </a:r>
            <a:r>
              <a:rPr lang="fr-CA" dirty="0" smtClean="0"/>
              <a:t>): 5300 acres en mosaïque agro/forestière approximative de 35-65%.</a:t>
            </a:r>
          </a:p>
          <a:p>
            <a:r>
              <a:rPr lang="fr-CA" dirty="0" smtClean="0"/>
              <a:t>Récolte moyenne des 5 dernières années de </a:t>
            </a:r>
            <a:r>
              <a:rPr lang="fr-CA" dirty="0"/>
              <a:t>c</a:t>
            </a:r>
            <a:r>
              <a:rPr lang="fr-CA" dirty="0" smtClean="0"/>
              <a:t>erfs sans bois de 13 par année.</a:t>
            </a:r>
          </a:p>
          <a:p>
            <a:r>
              <a:rPr lang="fr-CA" dirty="0" smtClean="0"/>
              <a:t>Pour la stabilisation d’une population de cerfs en zone agro similaire, 1 cerf sans bois par 100 acres d’habitat forestier devrait être récolté, soit près de 40 sur cette parcelle.</a:t>
            </a:r>
          </a:p>
          <a:p>
            <a:r>
              <a:rPr lang="fr-CA" dirty="0" smtClean="0"/>
              <a:t>La gestion régionale atteint ses objectifs mais ne règle pas les problèmes locaux. Oui il y a des failles.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1368</TotalTime>
  <Words>846</Words>
  <Application>Microsoft Office PowerPoint</Application>
  <PresentationFormat>Affichage à l'écran (4:3)</PresentationFormat>
  <Paragraphs>142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Oriel</vt:lpstr>
      <vt:lpstr>Gestion agro-faune Estrie</vt:lpstr>
      <vt:lpstr>François Peletier</vt:lpstr>
      <vt:lpstr>Qui a des problèmes avec: </vt:lpstr>
      <vt:lpstr>Qui donnent ça</vt:lpstr>
      <vt:lpstr>La source des problèmes/ à qui la faute</vt:lpstr>
      <vt:lpstr>À qui la faute</vt:lpstr>
      <vt:lpstr>Problématique régionale</vt:lpstr>
      <vt:lpstr>À titre d’exemple</vt:lpstr>
      <vt:lpstr>Exemple régional</vt:lpstr>
      <vt:lpstr>La solution: </vt:lpstr>
      <vt:lpstr>Plan de chasse / cas ferme leblond</vt:lpstr>
      <vt:lpstr>Résultats après 6 ans de chasse intensive</vt:lpstr>
      <vt:lpstr>+Avantages / - inconvénients</vt:lpstr>
      <vt:lpstr>Travailler par massif: Secteur Downey dans Hatley (3080 acres) 1500 forestiers 12,3 km2</vt:lpstr>
      <vt:lpstr>Solutions aux périodes de chasse</vt:lpstr>
      <vt:lpstr>Récolte actuelle du secteur</vt:lpstr>
      <vt:lpstr>Besoin de récolte pour contrôle de densité et abaissement de population.</vt:lpstr>
      <vt:lpstr>Pour y arriver: ça prend </vt:lpstr>
      <vt:lpstr>Constat</vt:lpstr>
      <vt:lpstr>La solution commence chez vous</vt:lpstr>
      <vt:lpstr>  </vt:lpstr>
      <vt:lpstr>Encadrement et consultations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agro-faune Estrie</dc:title>
  <dc:creator>francois pelletier</dc:creator>
  <cp:lastModifiedBy>francois pelletier</cp:lastModifiedBy>
  <cp:revision>56</cp:revision>
  <dcterms:created xsi:type="dcterms:W3CDTF">2016-07-11T12:55:58Z</dcterms:created>
  <dcterms:modified xsi:type="dcterms:W3CDTF">2024-02-28T14:36:57Z</dcterms:modified>
</cp:coreProperties>
</file>